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7T14:49:58.447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0 1,'14832'0,"-14823"0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14:53:57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22:23:37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7T22:23:37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933DB-A135-CE0F-7E2A-EB0E90465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BB7376-D488-4087-7285-826AE4ACA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86080F-6213-C3E8-C897-35882A8D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AC4747-1F68-6CF9-1D6A-4A992293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FF28AA-98FE-314E-F4DD-FD96845C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58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2BB20-A6CC-F85C-DD3B-A946B25C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D36B56-2DDE-A338-2F73-9ABD8D640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5EB021-E3AC-4855-F0D8-F067BCD9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4CFAA9-F2B7-0B02-D11B-A0C515B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0DA6E0-7202-FFCD-3A79-A4C5C85F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9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06BF04-661C-1BAF-51A3-E253A18E1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BEA62B-671E-F4D7-7B71-0D67AE255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C1B7D1-D476-FBCF-93C1-C04F91A0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93A094-9F6D-8110-F3DC-48DE7B05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0087D6-1AB0-BC41-4294-D31F6194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D2439-78A8-D255-3852-21D8471E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BD1C12-0B6F-12D3-ED49-E85B4DD03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F73BB-3F53-4F28-3612-09C6D463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405EB-55BE-BE61-3A4D-5FB9B254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E4BBBA-A1EB-8652-ADE6-09D26D12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14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4DBC6-1955-6A04-2F6F-14CE3250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E08230-61E6-A01D-29F3-6FEF77B9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CB4115-881C-B7A1-C2BB-CBE111D8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A86688-3DDC-A263-B37D-FA074968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90E57E-CF8B-6B9A-1891-3A936B91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0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25188-E081-A54D-AE40-2A278741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762FD7-E098-1B40-10AA-59D94C39E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239788-34EC-1031-D0B5-465E1E713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D26435-06A2-8AE4-C792-594F3C44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83885-457B-CACD-F2EF-4C259B7D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936C1B-08E5-5EC1-03CA-B7ED01F9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5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309AF-EF93-8A7B-67E2-E6B8FA4D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04160B-E397-27C1-F0F4-5BE87BBD0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687476-1FCD-B959-93D7-7E4CA0B67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99F956-C2C8-3156-7896-EFA61E667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273471-F2BE-5A5A-3972-E99F37F9A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ED30719-96B1-8C7D-C9C3-B6E19224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D809ACA-8C63-AA48-0035-B5B3E211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FFBC45-3C08-A5A4-47D3-47C1F6C1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2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3D4EE-BF3E-262E-D9B3-9F95A860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4CEA9B-0E5D-BD63-8BD2-22A22A0B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02ED78-2901-8AA1-C8A2-612535C1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F1506A-1E18-DD2A-FDEC-CC028E1F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0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111DCB-8227-BCE0-8ED4-703E8128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93DBE7-5400-D71A-00A5-C800264F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334CAB-A851-141E-FD0D-CAD8C684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5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4F6C1-2CF1-3134-8CA2-724B293B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7B4065-3898-DAA6-82FE-C272F8F8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00B3FA-518A-1C6C-030A-23BB5215D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2B070B-CD32-F5D3-66A0-DCD021CE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C7FD9-CBC8-1C9C-205D-940243DE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A358CE-A8C3-B83B-314F-379D376F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48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CBE02-5BA6-1C3B-30B2-5037BF4A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6EC560-03CB-DE46-E0B6-726CF1EC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212FF5-1BB4-172C-DCBF-6C8BE93D5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4139FA-1D53-6F2E-4FA2-06C96248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57057C-FE04-40BD-6D8D-6425BAC6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7299D1-DEF8-964D-DD6C-F2548D88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3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B0DF7B-2A61-E2A3-1B58-2C2A4451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1A2445-9200-D1CF-5124-5D7F52D55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AE02D9-3652-F88A-C96C-E5F641CE1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CA1B5F-B76D-4723-81A8-80444C146142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CC0E9D-D160-A441-AAC8-10B1EA4CD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F0655D-70E0-3ACA-3DA1-099775199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EF72F-1D4C-4C1E-B4AB-3639093202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3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customXml" Target="../ink/ink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78897-E170-39A7-CBC7-826A11B4C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5658720" cy="133773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Vonnes BlackExtended" pitchFamily="50" charset="0"/>
              </a:rPr>
              <a:t>RUTE</a:t>
            </a:r>
            <a:br>
              <a:rPr lang="en-US" sz="3600" dirty="0">
                <a:latin typeface="Vonnes BlackExtended" pitchFamily="50" charset="0"/>
              </a:rPr>
            </a:br>
            <a:r>
              <a:rPr lang="en-US" sz="3600" dirty="0">
                <a:latin typeface="Vonnes BlackExtended" pitchFamily="50" charset="0"/>
              </a:rPr>
              <a:t>PLANLÆGNING</a:t>
            </a:r>
            <a:endParaRPr lang="en-GB" sz="3600" dirty="0">
              <a:latin typeface="Vonnes BlackExtended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282BDB-DFB6-A99B-4982-A1BFDC1F1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8" y="5266765"/>
            <a:ext cx="5080498" cy="78369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Vonnes BookExtended" pitchFamily="50" charset="0"/>
              </a:rPr>
              <a:t>360 ROADBOOKS</a:t>
            </a:r>
          </a:p>
          <a:p>
            <a:pPr algn="l"/>
            <a:r>
              <a:rPr lang="en-US" sz="2000" dirty="0">
                <a:latin typeface="Vonnes BookExtended" pitchFamily="50" charset="0"/>
              </a:rPr>
              <a:t>FRANK BERBEN-GRØSFJELD</a:t>
            </a:r>
            <a:endParaRPr lang="en-GB" sz="2000" dirty="0">
              <a:latin typeface="Vonnes BookExtended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68AF30-1829-A4CF-E803-C84C83E8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9" r="21069"/>
          <a:stretch/>
        </p:blipFill>
        <p:spPr>
          <a:xfrm>
            <a:off x="6229215" y="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4BCFF738-BD0E-758D-D1EB-23D191E380B7}"/>
                  </a:ext>
                </a:extLst>
              </p14:cNvPr>
              <p14:cNvContentPartPr/>
              <p14:nvPr/>
            </p14:nvContentPartPr>
            <p14:xfrm>
              <a:off x="752950" y="6138240"/>
              <a:ext cx="5343049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CFF738-BD0E-758D-D1EB-23D191E38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830" y="6132120"/>
                <a:ext cx="5355289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7D9098-AEFD-FE19-D303-1D8B290649A2}"/>
              </a:ext>
            </a:extLst>
          </p:cNvPr>
          <p:cNvSpPr txBox="1"/>
          <p:nvPr/>
        </p:nvSpPr>
        <p:spPr>
          <a:xfrm>
            <a:off x="675798" y="2050694"/>
            <a:ext cx="501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onnes BookExtended" pitchFamily="50" charset="0"/>
              </a:rPr>
              <a:t>MX5 KLUBBEN</a:t>
            </a:r>
            <a:endParaRPr lang="en-GB" sz="2000" dirty="0">
              <a:latin typeface="Vonnes BookExtend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5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1B1403-4D06-A351-4EC4-06790070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32538ABB-00A4-2EB6-1647-5B78C3A1C0A8}"/>
                  </a:ext>
                </a:extLst>
              </p14:cNvPr>
              <p14:cNvContentPartPr/>
              <p14:nvPr/>
            </p14:nvContentPartPr>
            <p14:xfrm>
              <a:off x="10264242" y="219769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538ABB-00A4-2EB6-1647-5B78C3A1C0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8122" y="2191571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07D9A2-56B5-90DC-522D-EFF0412C75A1}"/>
              </a:ext>
            </a:extLst>
          </p:cNvPr>
          <p:cNvSpPr txBox="1"/>
          <p:nvPr/>
        </p:nvSpPr>
        <p:spPr>
          <a:xfrm>
            <a:off x="443752" y="385482"/>
            <a:ext cx="770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onnes BlackExtended" pitchFamily="50" charset="0"/>
              </a:rPr>
              <a:t>360 ROADBOOKS</a:t>
            </a:r>
          </a:p>
          <a:p>
            <a:r>
              <a:rPr lang="en-US" sz="3200" dirty="0">
                <a:latin typeface="Vonnes BlackExtended" pitchFamily="50" charset="0"/>
              </a:rPr>
              <a:t>BØGERNE</a:t>
            </a:r>
            <a:endParaRPr lang="en-GB" sz="3200" dirty="0">
              <a:latin typeface="Vonnes BlackExtended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59ABE2-2AB0-DB74-5B72-21DE8A5C5BD5}"/>
              </a:ext>
            </a:extLst>
          </p:cNvPr>
          <p:cNvSpPr txBox="1"/>
          <p:nvPr/>
        </p:nvSpPr>
        <p:spPr>
          <a:xfrm>
            <a:off x="443752" y="4616227"/>
            <a:ext cx="832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onnes Book" pitchFamily="50" charset="0"/>
              </a:rPr>
              <a:t>MX5 KLUBBEN FÅR </a:t>
            </a:r>
            <a:r>
              <a:rPr lang="en-US" sz="1600" b="1" dirty="0">
                <a:latin typeface="Vonnes Book" pitchFamily="50" charset="0"/>
              </a:rPr>
              <a:t>15% RABAT </a:t>
            </a:r>
            <a:r>
              <a:rPr lang="en-US" sz="1600" dirty="0">
                <a:latin typeface="Vonnes Book" pitchFamily="50" charset="0"/>
              </a:rPr>
              <a:t>PÅ ALLE IKKE NEDSATTE PRODUKTER  </a:t>
            </a:r>
          </a:p>
          <a:p>
            <a:r>
              <a:rPr lang="en-US" sz="1600" dirty="0">
                <a:latin typeface="Vonnes Book" pitchFamily="50" charset="0"/>
              </a:rPr>
              <a:t>BRUG KODE </a:t>
            </a:r>
            <a:r>
              <a:rPr lang="en-US" sz="1600" b="1" dirty="0">
                <a:latin typeface="Vonnes Book" pitchFamily="50" charset="0"/>
              </a:rPr>
              <a:t>360MX5KLUB</a:t>
            </a:r>
            <a:endParaRPr lang="en-GB" sz="1400" b="1" dirty="0">
              <a:latin typeface="Vonnes Book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B00068-03EF-B230-DE7D-DBCECAB01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6067" y="1661234"/>
            <a:ext cx="3664599" cy="2748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F3A4FF-0E29-C248-796C-3B3B11C24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6968" y="1661233"/>
            <a:ext cx="3664900" cy="2748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25A33ED-9369-7973-4A58-596D5A99DA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63" y="1661233"/>
            <a:ext cx="3664471" cy="2748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1D67AE-C166-B804-0A91-C233ACE033FF}"/>
              </a:ext>
            </a:extLst>
          </p:cNvPr>
          <p:cNvSpPr txBox="1"/>
          <p:nvPr/>
        </p:nvSpPr>
        <p:spPr>
          <a:xfrm>
            <a:off x="7788313" y="4998390"/>
            <a:ext cx="44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onnes Book" pitchFamily="50" charset="0"/>
              </a:rPr>
              <a:t>360ROADBOOKS.COM</a:t>
            </a:r>
            <a:endParaRPr lang="en-GB" sz="2000" b="1" dirty="0">
              <a:latin typeface="Vonnes Book" pitchFamily="50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9294A02-1F43-08AE-0E9B-EFED7EFDB7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63" y="5719111"/>
            <a:ext cx="1385752" cy="779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183CDBE-D689-7E1F-0CD5-9B3ADE307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138" y="5719109"/>
            <a:ext cx="1385751" cy="779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D03B9A-68BD-7BFB-1AC6-EF7AABD65F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8613" y="5719260"/>
            <a:ext cx="1385751" cy="77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F2C55BF-26DD-CC3F-1875-B2722F77E9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1733" y="5719109"/>
            <a:ext cx="1385751" cy="77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F96E0A7-7F1C-0825-CC43-7F0E3DA388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1563" y="5719109"/>
            <a:ext cx="1385751" cy="7794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8F4966E-0013-7A82-0AD9-6C0A3E70F4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393" y="5719109"/>
            <a:ext cx="1385751" cy="7794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EB271C8-F129-FDB6-1729-58780C5784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1223" y="5719109"/>
            <a:ext cx="1385751" cy="7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0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23234B80-ECFD-0244-284B-9B46E9C96AC1}"/>
                  </a:ext>
                </a:extLst>
              </p14:cNvPr>
              <p14:cNvContentPartPr/>
              <p14:nvPr/>
            </p14:nvContentPartPr>
            <p14:xfrm>
              <a:off x="4545944" y="5594087"/>
              <a:ext cx="360" cy="32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234B80-ECFD-0244-284B-9B46E9C96A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9824" y="5588528"/>
                <a:ext cx="12600" cy="11445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3F43DA-A968-6047-6227-EE3E808A8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361" y="5213483"/>
            <a:ext cx="4270212" cy="1470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B7D927-7FE0-1F32-6703-5783BF835E67}"/>
              </a:ext>
            </a:extLst>
          </p:cNvPr>
          <p:cNvSpPr txBox="1"/>
          <p:nvPr/>
        </p:nvSpPr>
        <p:spPr>
          <a:xfrm>
            <a:off x="528918" y="542365"/>
            <a:ext cx="10850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onnes BlackExtended" pitchFamily="50" charset="0"/>
              </a:rPr>
              <a:t>OM FRANK BERBEN-GRØSFJELD &amp; 360 ROADBOOKS</a:t>
            </a:r>
          </a:p>
        </p:txBody>
      </p:sp>
      <p:pic>
        <p:nvPicPr>
          <p:cNvPr id="7" name="Picture 6" descr="A group of brochures on a concrete surface&#10;&#10;AI-generated content may be incorrect.">
            <a:extLst>
              <a:ext uri="{FF2B5EF4-FFF2-40B4-BE49-F238E27FC236}">
                <a16:creationId xmlns:a16="http://schemas.microsoft.com/office/drawing/2014/main" xmlns="" id="{87A04842-A767-0658-5FA7-FE99DEA2C3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/>
          <a:stretch/>
        </p:blipFill>
        <p:spPr>
          <a:xfrm>
            <a:off x="9741184" y="2044606"/>
            <a:ext cx="1709139" cy="993319"/>
          </a:xfrm>
          <a:prstGeom prst="rect">
            <a:avLst/>
          </a:prstGeom>
        </p:spPr>
      </p:pic>
      <p:pic>
        <p:nvPicPr>
          <p:cNvPr id="9" name="Picture 8" descr="A group of brochures on a concrete surface&#10;&#10;AI-generated content may be incorrect.">
            <a:extLst>
              <a:ext uri="{FF2B5EF4-FFF2-40B4-BE49-F238E27FC236}">
                <a16:creationId xmlns:a16="http://schemas.microsoft.com/office/drawing/2014/main" xmlns="" id="{929765C4-6F24-BDF0-78E5-F0E20FBD1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3"/>
          <a:stretch/>
        </p:blipFill>
        <p:spPr>
          <a:xfrm rot="16200000">
            <a:off x="10029835" y="2844286"/>
            <a:ext cx="1131840" cy="1709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CFEB8B-2F38-01E7-A28B-2D637028252F}"/>
              </a:ext>
            </a:extLst>
          </p:cNvPr>
          <p:cNvSpPr txBox="1"/>
          <p:nvPr/>
        </p:nvSpPr>
        <p:spPr>
          <a:xfrm>
            <a:off x="528918" y="4577259"/>
            <a:ext cx="5416550" cy="1902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onnes BookExtended" pitchFamily="50" charset="0"/>
              </a:rPr>
              <a:t>NORGE			TOSCANA</a:t>
            </a:r>
          </a:p>
          <a:p>
            <a:endParaRPr lang="en-US" sz="1400" dirty="0">
              <a:latin typeface="Vonnes BookExtended" pitchFamily="50" charset="0"/>
            </a:endParaRPr>
          </a:p>
          <a:p>
            <a:r>
              <a:rPr lang="en-US" sz="1400" dirty="0">
                <a:latin typeface="Vonnes BookExtended" pitchFamily="50" charset="0"/>
              </a:rPr>
              <a:t>DANMARK		KROATIËN</a:t>
            </a:r>
          </a:p>
          <a:p>
            <a:endParaRPr lang="en-US" sz="1400" dirty="0">
              <a:latin typeface="Vonnes BookExtended" pitchFamily="50" charset="0"/>
            </a:endParaRPr>
          </a:p>
          <a:p>
            <a:r>
              <a:rPr lang="en-US" sz="1400" dirty="0">
                <a:latin typeface="Vonnes BookExtended" pitchFamily="50" charset="0"/>
              </a:rPr>
              <a:t>EIFEL (DE)		ITALIENSKE SØER</a:t>
            </a:r>
          </a:p>
          <a:p>
            <a:endParaRPr lang="en-US" sz="1400" dirty="0">
              <a:latin typeface="Vonnes BookExtended" pitchFamily="50" charset="0"/>
            </a:endParaRPr>
          </a:p>
          <a:p>
            <a:r>
              <a:rPr lang="en-US" sz="1400" dirty="0">
                <a:latin typeface="Vonnes BookExtended" pitchFamily="50" charset="0"/>
              </a:rPr>
              <a:t>ALPERNE		SVERIGE</a:t>
            </a:r>
          </a:p>
          <a:p>
            <a:endParaRPr lang="en-US" sz="1400" dirty="0">
              <a:latin typeface="Vonnes BookExtended" pitchFamily="50" charset="0"/>
            </a:endParaRPr>
          </a:p>
          <a:p>
            <a:r>
              <a:rPr lang="en-US" sz="1400" dirty="0">
                <a:latin typeface="Vonnes BookExtended" pitchFamily="50" charset="0"/>
              </a:rPr>
              <a:t>SCOTLAND		TYSKLAND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9E04CDD-A7F2-CB63-C24C-632DA3299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499" y="4517894"/>
            <a:ext cx="404975" cy="3203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8C1A08C-E584-2C2A-5A00-B69C28999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969" y="4897639"/>
            <a:ext cx="404975" cy="3203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1574B26-E936-5260-D4DC-B7F0E9E82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969" y="5336749"/>
            <a:ext cx="404975" cy="320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6879058-A643-2CDE-5310-40FC2E7FB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946" y="4486097"/>
            <a:ext cx="404975" cy="320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42A33F-B747-5F8D-40C9-0C66DEEA0D4B}"/>
              </a:ext>
            </a:extLst>
          </p:cNvPr>
          <p:cNvSpPr txBox="1"/>
          <p:nvPr/>
        </p:nvSpPr>
        <p:spPr>
          <a:xfrm>
            <a:off x="528918" y="1978773"/>
            <a:ext cx="8818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JEG HAR SIDEN 2020 ARBEJDET PROFESSIONELT MED AT PLANLÆGGE KØRETURE OG UDGIVE ‘TURBØGER’ UNDER NAVNET </a:t>
            </a:r>
            <a:r>
              <a:rPr lang="en-US" b="1" dirty="0"/>
              <a:t>360 ROADBOOKS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JEG HAR KØRT MX5 (ND2) SIDEN 2021. BILEN KOMMER SÅ OFTE SOM MULIGT MED PÅ TUR I HELE EUROPA. </a:t>
            </a:r>
          </a:p>
          <a:p>
            <a:endParaRPr lang="en-US" dirty="0"/>
          </a:p>
          <a:p>
            <a:r>
              <a:rPr lang="en-US" dirty="0"/>
              <a:t>JEG HAR TILRETTELAGT TURE I FLERE LANDE - ISÆR I DANMARK, NORGE, EIFEL (DE) OG TOSCANA </a:t>
            </a:r>
            <a:r>
              <a:rPr lang="en-US" dirty="0">
                <a:sym typeface="Wingdings" panose="05000000000000000000" pitchFamily="2" charset="2"/>
              </a:rPr>
              <a:t> TURBØGER MED RUTER I DET MESTE AF DANMARK, NORGE OG EIFEL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84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3429204D-ADC6-89EA-DC9E-00B13E00D38B}"/>
                  </a:ext>
                </a:extLst>
              </p14:cNvPr>
              <p14:cNvContentPartPr/>
              <p14:nvPr/>
            </p14:nvContentPartPr>
            <p14:xfrm>
              <a:off x="10264242" y="23056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29204D-ADC6-89EA-DC9E-00B13E00D3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8122" y="2299521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565E0C-6382-6D4C-2AC2-6CDF2918C1C3}"/>
              </a:ext>
            </a:extLst>
          </p:cNvPr>
          <p:cNvSpPr txBox="1"/>
          <p:nvPr/>
        </p:nvSpPr>
        <p:spPr>
          <a:xfrm>
            <a:off x="443752" y="385482"/>
            <a:ext cx="770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onnes BlackExtended" pitchFamily="50" charset="0"/>
              </a:rPr>
              <a:t>360 ROADBOOKS</a:t>
            </a:r>
          </a:p>
          <a:p>
            <a:r>
              <a:rPr lang="en-US" sz="3200" dirty="0">
                <a:latin typeface="Vonnes BlackExtended" pitchFamily="50" charset="0"/>
              </a:rPr>
              <a:t>ROUTEPLANLÆGNING</a:t>
            </a:r>
            <a:endParaRPr lang="en-GB" sz="3200" dirty="0">
              <a:latin typeface="Vonnes BlackExtended" pitchFamily="50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C354C0A2-D4EF-D7D5-6A90-F2C0C977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55" y="2267015"/>
            <a:ext cx="549024" cy="119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0417863-D216-C5B1-1FC3-922CA550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72" y="2256594"/>
            <a:ext cx="553820" cy="12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xmlns="" id="{30790636-C776-1D15-CD37-211FA87E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81" y="2267016"/>
            <a:ext cx="549025" cy="11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F32D030E-C100-1B25-BE45-17CE3F98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08" y="2267016"/>
            <a:ext cx="549123" cy="11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xmlns="" id="{8C632E68-B6E3-A4B4-E2F2-31825E53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9659" y="4050630"/>
            <a:ext cx="1398369" cy="30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BA496044-CD7A-1258-1551-F935F008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954" y="2231245"/>
            <a:ext cx="1604501" cy="34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xmlns="" id="{F1FAE06C-EA53-74CE-15DA-79462AF2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49" y="2256594"/>
            <a:ext cx="553821" cy="120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492A83B-E5FC-E6FD-3135-7669F2FF42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888210">
            <a:off x="2655821" y="2205192"/>
            <a:ext cx="1029049" cy="10492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684D66-39E6-A58D-F10A-158C3AEA4447}"/>
              </a:ext>
            </a:extLst>
          </p:cNvPr>
          <p:cNvSpPr txBox="1"/>
          <p:nvPr/>
        </p:nvSpPr>
        <p:spPr>
          <a:xfrm>
            <a:off x="443752" y="1923214"/>
            <a:ext cx="2555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onnes Book" pitchFamily="50" charset="0"/>
              </a:rPr>
              <a:t>OVERBLIK</a:t>
            </a:r>
            <a:endParaRPr lang="en-GB" sz="1400" dirty="0">
              <a:latin typeface="Vonnes Book" pitchFamily="50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108EE24C-A40A-136F-7A31-7226F507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85" y="2261804"/>
            <a:ext cx="549024" cy="11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AC29AC-DC6D-DAD7-588B-044B59C2A2CA}"/>
              </a:ext>
            </a:extLst>
          </p:cNvPr>
          <p:cNvSpPr txBox="1"/>
          <p:nvPr/>
        </p:nvSpPr>
        <p:spPr>
          <a:xfrm>
            <a:off x="3850743" y="1916581"/>
            <a:ext cx="4036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onnes Book" pitchFamily="50" charset="0"/>
              </a:rPr>
              <a:t>DYBDEGÅENDE ‘DESK RESEARCH’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AA87DC1-BABB-D989-0B37-4BB425E5FF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989994">
            <a:off x="3247356" y="3600780"/>
            <a:ext cx="1066810" cy="10877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B7414E9-2046-8D1A-70E4-1E753AFF6C43}"/>
              </a:ext>
            </a:extLst>
          </p:cNvPr>
          <p:cNvSpPr txBox="1"/>
          <p:nvPr/>
        </p:nvSpPr>
        <p:spPr>
          <a:xfrm>
            <a:off x="443752" y="4501309"/>
            <a:ext cx="1775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onnes Book" pitchFamily="50" charset="0"/>
              </a:rPr>
              <a:t>KORTLÆGNING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942627F-803F-604A-A1E8-EED5DD3520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999880" flipH="1">
            <a:off x="3884499" y="5082791"/>
            <a:ext cx="1064872" cy="1085784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1F009EFA-FDC5-DD6D-8529-B29D1F981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r="17343"/>
          <a:stretch/>
        </p:blipFill>
        <p:spPr bwMode="auto">
          <a:xfrm>
            <a:off x="7811905" y="2256594"/>
            <a:ext cx="687180" cy="122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 person standing in grass next to a red sports car&#10;&#10;AI-generated content may be incorrect.">
            <a:extLst>
              <a:ext uri="{FF2B5EF4-FFF2-40B4-BE49-F238E27FC236}">
                <a16:creationId xmlns:a16="http://schemas.microsoft.com/office/drawing/2014/main" xmlns="" id="{3402A8DC-4354-50FC-AC72-0C588A87EFA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7"/>
          <a:stretch/>
        </p:blipFill>
        <p:spPr>
          <a:xfrm>
            <a:off x="5190992" y="4870583"/>
            <a:ext cx="2622615" cy="14122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A82CB60-96AF-9DCF-4C86-91187B55E3D4}"/>
              </a:ext>
            </a:extLst>
          </p:cNvPr>
          <p:cNvSpPr txBox="1"/>
          <p:nvPr/>
        </p:nvSpPr>
        <p:spPr>
          <a:xfrm>
            <a:off x="5058250" y="4502336"/>
            <a:ext cx="317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onnes Book" pitchFamily="50" charset="0"/>
              </a:rPr>
              <a:t>TESTKØRSEL &amp; FOTOGRAFI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FC8A27F-F270-C531-0378-10081A1AEF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793522" flipH="1">
            <a:off x="8106454" y="4882556"/>
            <a:ext cx="1331454" cy="135760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9EE2A7D-0546-1A43-96FF-AB1993FDCB53}"/>
              </a:ext>
            </a:extLst>
          </p:cNvPr>
          <p:cNvSpPr txBox="1"/>
          <p:nvPr/>
        </p:nvSpPr>
        <p:spPr>
          <a:xfrm>
            <a:off x="9122065" y="5759583"/>
            <a:ext cx="2899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Vonnes Book" pitchFamily="50" charset="0"/>
              </a:rPr>
              <a:t>ROUTEN </a:t>
            </a:r>
          </a:p>
          <a:p>
            <a:pPr algn="ctr"/>
            <a:r>
              <a:rPr lang="en-US" sz="1400" dirty="0">
                <a:latin typeface="Vonnes Book" pitchFamily="50" charset="0"/>
              </a:rPr>
              <a:t>FÆRDIGGØRES</a:t>
            </a:r>
            <a:endParaRPr lang="en-GB" sz="1200" dirty="0">
              <a:latin typeface="Vonnes Book" pitchFamily="50" charset="0"/>
            </a:endParaRP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F8EB7101-6806-89A9-6170-8F673212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27" y="2256595"/>
            <a:ext cx="568871" cy="12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999F20-9705-DC3A-149B-69DF144505F2}"/>
              </a:ext>
            </a:extLst>
          </p:cNvPr>
          <p:cNvSpPr txBox="1"/>
          <p:nvPr/>
        </p:nvSpPr>
        <p:spPr>
          <a:xfrm>
            <a:off x="450063" y="2273765"/>
            <a:ext cx="2187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Hvem</a:t>
            </a:r>
            <a:r>
              <a:rPr lang="en-US" dirty="0"/>
              <a:t> </a:t>
            </a:r>
          </a:p>
          <a:p>
            <a:r>
              <a:rPr lang="en-US" dirty="0" err="1"/>
              <a:t>Hvor</a:t>
            </a:r>
            <a:endParaRPr lang="en-US" dirty="0"/>
          </a:p>
          <a:p>
            <a:r>
              <a:rPr lang="en-US" dirty="0" err="1"/>
              <a:t>Hvornår</a:t>
            </a:r>
            <a:endParaRPr lang="en-US" dirty="0"/>
          </a:p>
          <a:p>
            <a:r>
              <a:rPr lang="en-US" dirty="0"/>
              <a:t>Mm.</a:t>
            </a:r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70163F8-38F6-9F70-6E25-7BEAD1469C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54259" y="2226663"/>
            <a:ext cx="1193336" cy="14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5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79BFD7-37D4-2227-8676-FF24C971F014}"/>
              </a:ext>
            </a:extLst>
          </p:cNvPr>
          <p:cNvSpPr txBox="1"/>
          <p:nvPr/>
        </p:nvSpPr>
        <p:spPr>
          <a:xfrm>
            <a:off x="477611" y="2652055"/>
            <a:ext cx="33690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Hvem</a:t>
            </a:r>
            <a:r>
              <a:rPr lang="en-US" sz="1600" dirty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Hvilke</a:t>
            </a:r>
            <a:r>
              <a:rPr lang="en-US" sz="1600" dirty="0"/>
              <a:t> </a:t>
            </a:r>
            <a:r>
              <a:rPr lang="en-US" sz="1600" dirty="0" err="1"/>
              <a:t>køretøjer</a:t>
            </a:r>
            <a:r>
              <a:rPr lang="en-US" sz="16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Hvilken</a:t>
            </a:r>
            <a:r>
              <a:rPr lang="en-US" sz="1600" dirty="0"/>
              <a:t> </a:t>
            </a:r>
            <a:r>
              <a:rPr lang="en-US" sz="1600" dirty="0" err="1"/>
              <a:t>kørestil</a:t>
            </a:r>
            <a:r>
              <a:rPr lang="en-US" sz="16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Hvor</a:t>
            </a:r>
            <a:r>
              <a:rPr lang="en-US" sz="1600" dirty="0"/>
              <a:t> mange?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Hvor</a:t>
            </a:r>
            <a:r>
              <a:rPr lang="en-US" sz="16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Hvilket</a:t>
            </a:r>
            <a:r>
              <a:rPr lang="en-US" sz="1600" dirty="0"/>
              <a:t> </a:t>
            </a:r>
            <a:r>
              <a:rPr lang="en-US" sz="1600" dirty="0" err="1"/>
              <a:t>område</a:t>
            </a:r>
            <a:r>
              <a:rPr lang="en-US" sz="1600" dirty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Transport </a:t>
            </a:r>
            <a:r>
              <a:rPr lang="en-US" sz="1600" dirty="0" err="1"/>
              <a:t>til</a:t>
            </a:r>
            <a:r>
              <a:rPr lang="en-US" sz="1600" dirty="0"/>
              <a:t> og </a:t>
            </a:r>
            <a:r>
              <a:rPr lang="en-US" sz="1600" dirty="0" err="1"/>
              <a:t>fra</a:t>
            </a:r>
            <a:r>
              <a:rPr lang="en-US" sz="1600" dirty="0"/>
              <a:t> </a:t>
            </a:r>
            <a:r>
              <a:rPr lang="en-US" sz="1600" dirty="0" err="1"/>
              <a:t>området</a:t>
            </a:r>
            <a:r>
              <a:rPr lang="en-US" sz="16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Hvornår</a:t>
            </a:r>
            <a:r>
              <a:rPr lang="en-US" sz="16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Hvilken</a:t>
            </a:r>
            <a:r>
              <a:rPr lang="en-US" sz="1600" dirty="0"/>
              <a:t> </a:t>
            </a:r>
            <a:r>
              <a:rPr lang="en-US" sz="1600" dirty="0" err="1"/>
              <a:t>årstid</a:t>
            </a:r>
            <a:r>
              <a:rPr lang="en-US" sz="16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Hvor</a:t>
            </a:r>
            <a:r>
              <a:rPr lang="en-US" sz="1600" dirty="0"/>
              <a:t> </a:t>
            </a:r>
            <a:r>
              <a:rPr lang="en-US" sz="1600" dirty="0" err="1"/>
              <a:t>længe</a:t>
            </a:r>
            <a:r>
              <a:rPr lang="en-US" sz="16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Hvorfor</a:t>
            </a:r>
            <a:r>
              <a:rPr lang="en-US" sz="1600" dirty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Hvilket</a:t>
            </a:r>
            <a:r>
              <a:rPr lang="en-US" sz="1600" dirty="0"/>
              <a:t> </a:t>
            </a:r>
            <a:r>
              <a:rPr lang="en-US" sz="1600" dirty="0" err="1"/>
              <a:t>formål</a:t>
            </a:r>
            <a:r>
              <a:rPr lang="en-US" sz="1600" dirty="0"/>
              <a:t>?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5AF055-13AA-EF93-9A54-BFD44C91C97B}"/>
              </a:ext>
            </a:extLst>
          </p:cNvPr>
          <p:cNvSpPr txBox="1"/>
          <p:nvPr/>
        </p:nvSpPr>
        <p:spPr>
          <a:xfrm>
            <a:off x="443752" y="385482"/>
            <a:ext cx="770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onnes BlackExtended" pitchFamily="50" charset="0"/>
              </a:rPr>
              <a:t>360 ROADBOOKS</a:t>
            </a:r>
          </a:p>
          <a:p>
            <a:r>
              <a:rPr lang="en-US" sz="3200" dirty="0">
                <a:latin typeface="Vonnes BlackExtended" pitchFamily="50" charset="0"/>
              </a:rPr>
              <a:t>ROUTEPLANLÆGNING</a:t>
            </a:r>
            <a:endParaRPr lang="en-GB" sz="3200" dirty="0">
              <a:latin typeface="Vonnes BlackExtended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6437A1-A8D9-74CA-4435-E80EDA2052D3}"/>
              </a:ext>
            </a:extLst>
          </p:cNvPr>
          <p:cNvSpPr txBox="1"/>
          <p:nvPr/>
        </p:nvSpPr>
        <p:spPr>
          <a:xfrm>
            <a:off x="475130" y="1630162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OVERBLIK</a:t>
            </a:r>
            <a:r>
              <a:rPr lang="en-US" dirty="0"/>
              <a:t>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DYBDEGÅENDE DESK RESEARCH  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/>
              <a:t>   KORTLÆGNING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TESTKØRSEL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FÆRDIGGØRELSE  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020D5E-8291-6AD3-AF78-20B1E0D1E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068" y="3232996"/>
            <a:ext cx="2067381" cy="2488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06F7F4-3895-0DFA-044A-94AED6900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872" y="2768599"/>
            <a:ext cx="2653009" cy="3537345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63BEE5A3-595A-2B37-3487-D17EF28F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60" y="2768597"/>
            <a:ext cx="2653010" cy="353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D33178-B320-1A73-9C2A-843164BF930D}"/>
              </a:ext>
            </a:extLst>
          </p:cNvPr>
          <p:cNvSpPr txBox="1"/>
          <p:nvPr/>
        </p:nvSpPr>
        <p:spPr>
          <a:xfrm>
            <a:off x="475130" y="2282723"/>
            <a:ext cx="5569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FÅ ET OVERBLIK OG TILPAS RUTEPLANLÆGNINGEN: </a:t>
            </a:r>
          </a:p>
        </p:txBody>
      </p:sp>
    </p:spTree>
    <p:extLst>
      <p:ext uri="{BB962C8B-B14F-4D97-AF65-F5344CB8AC3E}">
        <p14:creationId xmlns:p14="http://schemas.microsoft.com/office/powerpoint/2010/main" val="160607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637AE4-2A6E-B2F8-6DFE-308A4290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3067F9-AE19-5E36-A60A-DF2CDE7CCC82}"/>
              </a:ext>
            </a:extLst>
          </p:cNvPr>
          <p:cNvSpPr txBox="1"/>
          <p:nvPr/>
        </p:nvSpPr>
        <p:spPr>
          <a:xfrm>
            <a:off x="443752" y="385482"/>
            <a:ext cx="770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onnes BlackExtended" pitchFamily="50" charset="0"/>
              </a:rPr>
              <a:t>360 ROADBOOKS</a:t>
            </a:r>
          </a:p>
          <a:p>
            <a:r>
              <a:rPr lang="en-US" sz="3200" dirty="0">
                <a:latin typeface="Vonnes BlackExtended" pitchFamily="50" charset="0"/>
              </a:rPr>
              <a:t>ROUTEPLANLÆGNING</a:t>
            </a:r>
            <a:endParaRPr lang="en-GB" sz="3200" dirty="0">
              <a:latin typeface="Vonnes BlackExtended" pitchFamily="50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241F2EF2-843A-FF7F-DF8E-4E83A440C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27" y="3422763"/>
            <a:ext cx="1060332" cy="23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xmlns="" id="{40504495-F18C-4A71-FFFD-4507C933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67" y="3422763"/>
            <a:ext cx="1060331" cy="230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555DA049-AC3B-4DD0-2E4D-B571AA836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67" y="3429000"/>
            <a:ext cx="1065535" cy="231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xmlns="" id="{9AE8DDE8-CE47-8CB5-3243-2D57C003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97" y="3422763"/>
            <a:ext cx="1060332" cy="23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82C80D39-1378-4A13-A2C9-CD74E361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69" y="3422763"/>
            <a:ext cx="1065534" cy="231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638827-B43B-4ECB-BB65-CFD71B75EE6A}"/>
              </a:ext>
            </a:extLst>
          </p:cNvPr>
          <p:cNvSpPr txBox="1"/>
          <p:nvPr/>
        </p:nvSpPr>
        <p:spPr>
          <a:xfrm>
            <a:off x="475130" y="2669859"/>
            <a:ext cx="1116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Hvad</a:t>
            </a:r>
            <a:r>
              <a:rPr lang="en-US" sz="1600" dirty="0"/>
              <a:t> </a:t>
            </a:r>
            <a:r>
              <a:rPr lang="en-US" sz="1600" dirty="0" err="1"/>
              <a:t>mener</a:t>
            </a:r>
            <a:r>
              <a:rPr lang="en-US" sz="1600" dirty="0"/>
              <a:t> </a:t>
            </a:r>
            <a:r>
              <a:rPr lang="en-US" sz="1600" dirty="0" err="1"/>
              <a:t>andre</a:t>
            </a:r>
            <a:r>
              <a:rPr lang="en-US" sz="1600" dirty="0"/>
              <a:t> er de </a:t>
            </a:r>
            <a:r>
              <a:rPr lang="en-US" sz="1600" dirty="0" err="1"/>
              <a:t>fedeste</a:t>
            </a:r>
            <a:r>
              <a:rPr lang="en-US" sz="1600" dirty="0"/>
              <a:t> </a:t>
            </a:r>
            <a:r>
              <a:rPr lang="en-US" sz="1600" dirty="0" err="1"/>
              <a:t>veje</a:t>
            </a:r>
            <a:r>
              <a:rPr lang="en-US" sz="1600" dirty="0"/>
              <a:t> / </a:t>
            </a:r>
            <a:r>
              <a:rPr lang="en-US" sz="1600" dirty="0" err="1"/>
              <a:t>ture</a:t>
            </a:r>
            <a:r>
              <a:rPr lang="en-US" sz="1600" dirty="0"/>
              <a:t>, </a:t>
            </a:r>
            <a:r>
              <a:rPr lang="en-US" sz="1600" dirty="0" err="1"/>
              <a:t>spændende</a:t>
            </a:r>
            <a:r>
              <a:rPr lang="en-US" sz="1600" dirty="0"/>
              <a:t> </a:t>
            </a:r>
            <a:r>
              <a:rPr lang="en-US" sz="1600" dirty="0" err="1"/>
              <a:t>seværdigheder</a:t>
            </a:r>
            <a:r>
              <a:rPr lang="en-US" sz="1600" dirty="0"/>
              <a:t>, </a:t>
            </a:r>
            <a:r>
              <a:rPr lang="en-US" sz="1600" dirty="0" err="1"/>
              <a:t>gode</a:t>
            </a:r>
            <a:r>
              <a:rPr lang="en-US" sz="1600" dirty="0"/>
              <a:t> </a:t>
            </a:r>
            <a:r>
              <a:rPr lang="en-US" sz="1600" dirty="0" err="1"/>
              <a:t>overnatningssteder</a:t>
            </a:r>
            <a:r>
              <a:rPr lang="en-US" sz="1600" dirty="0"/>
              <a:t> og </a:t>
            </a:r>
            <a:r>
              <a:rPr lang="en-US" sz="1600" dirty="0" err="1"/>
              <a:t>lækre</a:t>
            </a:r>
            <a:r>
              <a:rPr lang="en-US" sz="1600" dirty="0"/>
              <a:t> </a:t>
            </a:r>
            <a:r>
              <a:rPr lang="en-US" sz="1600" dirty="0" err="1"/>
              <a:t>spisesteder</a:t>
            </a:r>
            <a:r>
              <a:rPr lang="en-US" sz="1600" dirty="0"/>
              <a:t>?  </a:t>
            </a:r>
          </a:p>
          <a:p>
            <a:r>
              <a:rPr lang="en-US" sz="1600" dirty="0" err="1"/>
              <a:t>Andet</a:t>
            </a:r>
            <a:r>
              <a:rPr lang="en-US" sz="1600" dirty="0"/>
              <a:t> </a:t>
            </a:r>
            <a:r>
              <a:rPr lang="en-US" sz="1600" dirty="0" err="1"/>
              <a:t>vigtig</a:t>
            </a:r>
            <a:r>
              <a:rPr lang="en-US" sz="1600" dirty="0"/>
              <a:t> </a:t>
            </a:r>
            <a:r>
              <a:rPr lang="en-US" sz="1600" dirty="0" err="1"/>
              <a:t>viden</a:t>
            </a:r>
            <a:r>
              <a:rPr lang="en-US" sz="1600" dirty="0"/>
              <a:t> for at </a:t>
            </a:r>
            <a:r>
              <a:rPr lang="en-US" sz="1600" dirty="0" err="1"/>
              <a:t>få</a:t>
            </a:r>
            <a:r>
              <a:rPr lang="en-US" sz="1600" dirty="0"/>
              <a:t> det </a:t>
            </a:r>
            <a:r>
              <a:rPr lang="en-US" sz="1600" dirty="0" err="1"/>
              <a:t>bedste</a:t>
            </a:r>
            <a:r>
              <a:rPr lang="en-US" sz="1600" dirty="0"/>
              <a:t> </a:t>
            </a:r>
            <a:r>
              <a:rPr lang="en-US" sz="1600" dirty="0" err="1"/>
              <a:t>ud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turen</a:t>
            </a:r>
            <a:r>
              <a:rPr lang="en-US" sz="1600" dirty="0"/>
              <a:t> – </a:t>
            </a:r>
            <a:r>
              <a:rPr lang="en-US" sz="1600" dirty="0" err="1"/>
              <a:t>fx</a:t>
            </a:r>
            <a:r>
              <a:rPr lang="en-US" sz="1600" dirty="0"/>
              <a:t> </a:t>
            </a:r>
            <a:r>
              <a:rPr lang="en-US" sz="1600" dirty="0" err="1"/>
              <a:t>praktisk</a:t>
            </a:r>
            <a:r>
              <a:rPr lang="en-US" sz="1600" dirty="0"/>
              <a:t> info og tips. </a:t>
            </a:r>
            <a:endParaRPr lang="en-GB" sz="16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EC9D02BC-9C3B-6556-57FA-8A3E61C7E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r="17343"/>
          <a:stretch/>
        </p:blipFill>
        <p:spPr bwMode="auto">
          <a:xfrm>
            <a:off x="617258" y="3429001"/>
            <a:ext cx="129605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1101DC1-0653-36F4-DFC2-A0709CEE78F7}"/>
              </a:ext>
            </a:extLst>
          </p:cNvPr>
          <p:cNvSpPr txBox="1"/>
          <p:nvPr/>
        </p:nvSpPr>
        <p:spPr>
          <a:xfrm>
            <a:off x="386089" y="5766636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FAGLITTERATUR </a:t>
            </a:r>
            <a:r>
              <a:rPr lang="en-US" sz="1200" dirty="0">
                <a:latin typeface="+mj-lt"/>
              </a:rPr>
              <a:t>(</a:t>
            </a:r>
            <a:r>
              <a:rPr lang="en-US" sz="1200" dirty="0" err="1">
                <a:latin typeface="+mj-lt"/>
              </a:rPr>
              <a:t>gammeldags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bøger</a:t>
            </a:r>
            <a:r>
              <a:rPr lang="en-US" sz="1200" dirty="0">
                <a:latin typeface="+mj-lt"/>
              </a:rPr>
              <a:t> er </a:t>
            </a:r>
            <a:r>
              <a:rPr lang="en-US" sz="1200" dirty="0" err="1">
                <a:latin typeface="+mj-lt"/>
              </a:rPr>
              <a:t>stadigvæk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klart</a:t>
            </a:r>
            <a:r>
              <a:rPr lang="en-US" sz="1200" dirty="0">
                <a:latin typeface="+mj-lt"/>
              </a:rPr>
              <a:t> den </a:t>
            </a:r>
            <a:r>
              <a:rPr lang="en-US" sz="1200" dirty="0" err="1">
                <a:latin typeface="+mj-lt"/>
              </a:rPr>
              <a:t>bedste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kilde</a:t>
            </a:r>
            <a:r>
              <a:rPr lang="en-US" sz="1200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2761ED-86DE-8FBD-4EE3-5D8A17709CEA}"/>
              </a:ext>
            </a:extLst>
          </p:cNvPr>
          <p:cNvSpPr txBox="1"/>
          <p:nvPr/>
        </p:nvSpPr>
        <p:spPr>
          <a:xfrm>
            <a:off x="9722048" y="3340848"/>
            <a:ext cx="220401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Jeg </a:t>
            </a:r>
            <a:r>
              <a:rPr lang="en-US" sz="1200" dirty="0" err="1">
                <a:latin typeface="+mj-lt"/>
              </a:rPr>
              <a:t>bruger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desuden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typisk</a:t>
            </a:r>
            <a:r>
              <a:rPr lang="en-US" sz="1200" dirty="0">
                <a:latin typeface="+mj-lt"/>
              </a:rPr>
              <a:t>: 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 err="1">
                <a:latin typeface="+mj-lt"/>
              </a:rPr>
              <a:t>MapOut</a:t>
            </a:r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Google Earth</a:t>
            </a:r>
          </a:p>
          <a:p>
            <a:r>
              <a:rPr lang="en-US" sz="1200" dirty="0">
                <a:latin typeface="+mj-lt"/>
              </a:rPr>
              <a:t>Hotels.com</a:t>
            </a:r>
          </a:p>
          <a:p>
            <a:r>
              <a:rPr lang="en-US" sz="1200" dirty="0">
                <a:latin typeface="+mj-lt"/>
              </a:rPr>
              <a:t>Booking.com</a:t>
            </a:r>
          </a:p>
          <a:p>
            <a:r>
              <a:rPr lang="en-US" sz="1200" dirty="0">
                <a:latin typeface="+mj-lt"/>
              </a:rPr>
              <a:t>TripAdvisor</a:t>
            </a:r>
          </a:p>
          <a:p>
            <a:r>
              <a:rPr lang="en-US" sz="1200" dirty="0">
                <a:latin typeface="+mj-lt"/>
              </a:rPr>
              <a:t>World Heritage</a:t>
            </a:r>
          </a:p>
          <a:p>
            <a:r>
              <a:rPr lang="en-US" sz="1200" dirty="0">
                <a:latin typeface="+mj-lt"/>
              </a:rPr>
              <a:t>Green-Zones</a:t>
            </a:r>
          </a:p>
          <a:p>
            <a:r>
              <a:rPr lang="en-US" sz="1200" dirty="0">
                <a:latin typeface="+mj-lt"/>
              </a:rPr>
              <a:t>ChatGPT</a:t>
            </a:r>
          </a:p>
          <a:p>
            <a:r>
              <a:rPr lang="en-US" sz="1200" dirty="0" err="1">
                <a:latin typeface="+mj-lt"/>
              </a:rPr>
              <a:t>Flere</a:t>
            </a:r>
            <a:r>
              <a:rPr lang="en-US" sz="1200" dirty="0">
                <a:latin typeface="+mj-lt"/>
              </a:rPr>
              <a:t> nav. &amp; </a:t>
            </a:r>
            <a:r>
              <a:rPr lang="en-US" sz="1200" dirty="0" err="1">
                <a:latin typeface="+mj-lt"/>
              </a:rPr>
              <a:t>rute</a:t>
            </a:r>
            <a:r>
              <a:rPr lang="en-US" sz="1200" dirty="0">
                <a:latin typeface="+mj-lt"/>
              </a:rPr>
              <a:t> apps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Og </a:t>
            </a:r>
            <a:r>
              <a:rPr lang="en-US" sz="1200" dirty="0" err="1">
                <a:latin typeface="+mj-lt"/>
              </a:rPr>
              <a:t>lokale</a:t>
            </a:r>
            <a:r>
              <a:rPr lang="en-US" sz="1200" dirty="0">
                <a:latin typeface="+mj-lt"/>
              </a:rPr>
              <a:t> apps </a:t>
            </a:r>
            <a:r>
              <a:rPr lang="en-US" sz="1200" dirty="0" err="1">
                <a:latin typeface="+mj-lt"/>
              </a:rPr>
              <a:t>eller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hjemmesider</a:t>
            </a:r>
            <a:r>
              <a:rPr lang="en-US" sz="1200" dirty="0">
                <a:latin typeface="+mj-lt"/>
              </a:rPr>
              <a:t>: </a:t>
            </a:r>
          </a:p>
          <a:p>
            <a:r>
              <a:rPr lang="en-US" sz="1200" dirty="0" err="1">
                <a:latin typeface="+mj-lt"/>
              </a:rPr>
              <a:t>Fx</a:t>
            </a:r>
            <a:r>
              <a:rPr lang="en-US" sz="1200" dirty="0">
                <a:latin typeface="+mj-lt"/>
              </a:rPr>
              <a:t>. </a:t>
            </a:r>
            <a:r>
              <a:rPr lang="en-US" sz="1200" dirty="0" err="1">
                <a:latin typeface="+mj-lt"/>
              </a:rPr>
              <a:t>Vejvæsen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Turistinformation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err="1">
                <a:latin typeface="+mj-lt"/>
              </a:rPr>
              <a:t>Pässe.Info</a:t>
            </a:r>
            <a:r>
              <a:rPr lang="en-US" sz="1200" dirty="0">
                <a:latin typeface="+mj-lt"/>
              </a:rPr>
              <a:t>, </a:t>
            </a:r>
          </a:p>
          <a:p>
            <a:r>
              <a:rPr lang="en-US" sz="1200" dirty="0" err="1">
                <a:latin typeface="+mj-lt"/>
              </a:rPr>
              <a:t>Detaljerede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kort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fra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myndigheder</a:t>
            </a:r>
            <a:endParaRPr lang="en-US" sz="1200" dirty="0">
              <a:latin typeface="+mj-lt"/>
            </a:endParaRPr>
          </a:p>
          <a:p>
            <a:endParaRPr lang="en-US" sz="1050" dirty="0">
              <a:latin typeface="Vonnes Book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764E07-879E-5585-917F-AB4398BCE910}"/>
              </a:ext>
            </a:extLst>
          </p:cNvPr>
          <p:cNvSpPr txBox="1"/>
          <p:nvPr/>
        </p:nvSpPr>
        <p:spPr>
          <a:xfrm>
            <a:off x="475130" y="1630162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OVERBLIK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DYBDEGÅENDE DESK RESEARCH  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/>
              <a:t>   KORTLÆGNING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TESTKØRSEL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FÆRDIGGØRELSE  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94F103-ABB7-FBA2-8904-3C155D202666}"/>
              </a:ext>
            </a:extLst>
          </p:cNvPr>
          <p:cNvSpPr txBox="1"/>
          <p:nvPr/>
        </p:nvSpPr>
        <p:spPr>
          <a:xfrm>
            <a:off x="475130" y="2322765"/>
            <a:ext cx="6827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ADSKILLIGE KILDER ‘STØVSUGES’ FOR VIDEN OG GULDKORN: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1D2487-DE9F-D030-36F0-096131C4F96C}"/>
              </a:ext>
            </a:extLst>
          </p:cNvPr>
          <p:cNvSpPr txBox="1"/>
          <p:nvPr/>
        </p:nvSpPr>
        <p:spPr>
          <a:xfrm>
            <a:off x="2173193" y="5766636"/>
            <a:ext cx="129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YOUTUBE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D41F90-A59C-B3D7-4968-71A72C0D9056}"/>
              </a:ext>
            </a:extLst>
          </p:cNvPr>
          <p:cNvSpPr txBox="1"/>
          <p:nvPr/>
        </p:nvSpPr>
        <p:spPr>
          <a:xfrm>
            <a:off x="3258993" y="5766636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SOCIALE NETVÆRK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4178B2D-711A-089B-9121-B000FE8BC041}"/>
              </a:ext>
            </a:extLst>
          </p:cNvPr>
          <p:cNvSpPr txBox="1"/>
          <p:nvPr/>
        </p:nvSpPr>
        <p:spPr>
          <a:xfrm>
            <a:off x="4750629" y="5766636"/>
            <a:ext cx="179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CALIMOTO </a:t>
            </a:r>
          </a:p>
          <a:p>
            <a:pPr algn="ctr"/>
            <a:r>
              <a:rPr lang="en-US" sz="1200" dirty="0">
                <a:latin typeface="+mj-lt"/>
              </a:rPr>
              <a:t>(app der er god </a:t>
            </a:r>
            <a:r>
              <a:rPr lang="en-US" sz="1200" dirty="0" err="1">
                <a:latin typeface="+mj-lt"/>
              </a:rPr>
              <a:t>til</a:t>
            </a:r>
            <a:r>
              <a:rPr lang="en-US" sz="1200" dirty="0">
                <a:latin typeface="+mj-lt"/>
              </a:rPr>
              <a:t> at </a:t>
            </a:r>
            <a:r>
              <a:rPr lang="en-US" sz="1200" dirty="0" err="1">
                <a:latin typeface="+mj-lt"/>
              </a:rPr>
              <a:t>fremhæve</a:t>
            </a:r>
            <a:r>
              <a:rPr lang="en-US" sz="1200" dirty="0">
                <a:latin typeface="+mj-lt"/>
              </a:rPr>
              <a:t> de </a:t>
            </a:r>
            <a:r>
              <a:rPr lang="en-US" sz="1200" dirty="0" err="1">
                <a:latin typeface="+mj-lt"/>
              </a:rPr>
              <a:t>mest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snoede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veje</a:t>
            </a:r>
            <a:r>
              <a:rPr lang="en-US" sz="1200" dirty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045CA47-5648-283D-03AF-34F7AF5D1B0C}"/>
              </a:ext>
            </a:extLst>
          </p:cNvPr>
          <p:cNvSpPr txBox="1"/>
          <p:nvPr/>
        </p:nvSpPr>
        <p:spPr>
          <a:xfrm>
            <a:off x="6250267" y="5766636"/>
            <a:ext cx="179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STREETVIEW</a:t>
            </a:r>
          </a:p>
          <a:p>
            <a:pPr algn="ctr"/>
            <a:r>
              <a:rPr lang="en-US" sz="1200" dirty="0">
                <a:latin typeface="+mj-lt"/>
              </a:rPr>
              <a:t>(check </a:t>
            </a:r>
            <a:r>
              <a:rPr lang="en-US" sz="1200" dirty="0" err="1">
                <a:latin typeface="+mj-lt"/>
              </a:rPr>
              <a:t>potentielt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interessante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vejstrækninger</a:t>
            </a:r>
            <a:r>
              <a:rPr lang="en-US" sz="1200" dirty="0">
                <a:latin typeface="+mj-lt"/>
              </a:rPr>
              <a:t>)</a:t>
            </a: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33BD657-C2C5-3D57-79A3-D6D168C48BC0}"/>
              </a:ext>
            </a:extLst>
          </p:cNvPr>
          <p:cNvSpPr txBox="1"/>
          <p:nvPr/>
        </p:nvSpPr>
        <p:spPr>
          <a:xfrm>
            <a:off x="7741903" y="5746751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APPS &amp; HJEMMESIDER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9A1F592-8ECD-1AC9-8F19-6996BC577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81879" flipH="1">
            <a:off x="9186607" y="5524991"/>
            <a:ext cx="415188" cy="4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42E6E9-E431-C383-0FDF-85CEAFCDD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A44071-5EE5-94EC-95C3-3E4B0AEB1742}"/>
              </a:ext>
            </a:extLst>
          </p:cNvPr>
          <p:cNvSpPr txBox="1"/>
          <p:nvPr/>
        </p:nvSpPr>
        <p:spPr>
          <a:xfrm>
            <a:off x="443752" y="385482"/>
            <a:ext cx="770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onnes BlackExtended" pitchFamily="50" charset="0"/>
              </a:rPr>
              <a:t>360 ROADBOOKS</a:t>
            </a:r>
          </a:p>
          <a:p>
            <a:r>
              <a:rPr lang="en-US" sz="3200" dirty="0">
                <a:latin typeface="Vonnes BlackExtended" pitchFamily="50" charset="0"/>
              </a:rPr>
              <a:t>ROUTEPLANLÆGNING</a:t>
            </a:r>
            <a:endParaRPr lang="en-GB" sz="3200" dirty="0">
              <a:latin typeface="Vonnes BlackExtended" pitchFamily="50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4B0FA391-CA05-E7E1-BA12-DE2124F5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77" y="2869776"/>
            <a:ext cx="416502" cy="9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919DC8AB-8E9A-8CCD-CA4F-84CF17F81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27" y="3318295"/>
            <a:ext cx="420141" cy="91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xmlns="" id="{819B1F68-3F23-F0FD-C180-9D61B952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1" y="2805965"/>
            <a:ext cx="416503" cy="90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17AB76A4-EA5A-9459-84D1-0E864513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06" y="2910384"/>
            <a:ext cx="416578" cy="90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xmlns="" id="{624ECB21-A658-9556-9265-54182B4CC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3" b="17280"/>
          <a:stretch/>
        </p:blipFill>
        <p:spPr bwMode="auto">
          <a:xfrm>
            <a:off x="8854289" y="2698388"/>
            <a:ext cx="2879298" cy="374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xmlns="" id="{B5B3114C-B4E5-308B-15DB-BF3BDE48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6" y="3318295"/>
            <a:ext cx="420142" cy="91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150B906F-A4F7-F62E-81E9-57DD2824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88" y="3873679"/>
            <a:ext cx="416503" cy="90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7A384AD-D228-DEB6-D12D-9179E64994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581555" flipH="1">
            <a:off x="2952350" y="3980089"/>
            <a:ext cx="1246944" cy="9705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8485E70-196C-3D03-8A03-27DF3854678A}"/>
              </a:ext>
            </a:extLst>
          </p:cNvPr>
          <p:cNvSpPr txBox="1"/>
          <p:nvPr/>
        </p:nvSpPr>
        <p:spPr>
          <a:xfrm>
            <a:off x="4577023" y="2634875"/>
            <a:ext cx="403649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KORTLÆGGER ALLE GULDKORN I </a:t>
            </a:r>
            <a:r>
              <a:rPr lang="en-US" sz="1600" b="1" dirty="0">
                <a:solidFill>
                  <a:srgbClr val="FF0000"/>
                </a:solidFill>
              </a:rPr>
              <a:t>MAPS.ME</a:t>
            </a:r>
            <a:r>
              <a:rPr lang="en-US" sz="1600" dirty="0"/>
              <a:t> APPEN – en gratis, offline app med </a:t>
            </a:r>
            <a:r>
              <a:rPr lang="en-US" sz="1600" dirty="0" err="1"/>
              <a:t>detaljeret</a:t>
            </a:r>
            <a:r>
              <a:rPr lang="en-US" sz="1600" dirty="0"/>
              <a:t> OSM data (OpenStreetMap) og </a:t>
            </a:r>
            <a:r>
              <a:rPr lang="en-US" sz="1600" dirty="0" err="1"/>
              <a:t>ubegrænset</a:t>
            </a:r>
            <a:r>
              <a:rPr lang="en-US" sz="1600" dirty="0"/>
              <a:t> </a:t>
            </a:r>
            <a:r>
              <a:rPr lang="en-US" sz="1600" dirty="0" err="1"/>
              <a:t>antal</a:t>
            </a:r>
            <a:r>
              <a:rPr lang="en-US" sz="1600" dirty="0"/>
              <a:t> </a:t>
            </a:r>
            <a:r>
              <a:rPr lang="en-US" sz="1600" dirty="0" err="1"/>
              <a:t>bogmærker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SPÆNDENDE VEJE, SEVÆRDIGHEDER, HOTELLER OG RESTAURANTER FÅR ET FARVET BOGMÆRKE I APPEN. </a:t>
            </a:r>
          </a:p>
          <a:p>
            <a:endParaRPr lang="en-US" sz="1600" dirty="0"/>
          </a:p>
          <a:p>
            <a:r>
              <a:rPr lang="en-US" sz="1600" dirty="0"/>
              <a:t>DE FØRSTE RUTEUDKAST LAVES.</a:t>
            </a:r>
            <a:endParaRPr lang="en-US" sz="1400" dirty="0">
              <a:latin typeface="Vonnes Book" pitchFamily="50" charset="0"/>
            </a:endParaRPr>
          </a:p>
          <a:p>
            <a:endParaRPr lang="en-US" sz="1400" dirty="0">
              <a:latin typeface="Vonnes Book" pitchFamily="50" charset="0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72429F19-C29E-5C66-BAD9-38775AE85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r="23340"/>
          <a:stretch/>
        </p:blipFill>
        <p:spPr bwMode="auto">
          <a:xfrm>
            <a:off x="1648161" y="3953561"/>
            <a:ext cx="416503" cy="93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2C12F1A5-3276-9CA4-A021-13842585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49" y="3857321"/>
            <a:ext cx="431559" cy="93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E03D11-67BB-88CA-8B35-8D1CE105A215}"/>
              </a:ext>
            </a:extLst>
          </p:cNvPr>
          <p:cNvSpPr txBox="1"/>
          <p:nvPr/>
        </p:nvSpPr>
        <p:spPr>
          <a:xfrm>
            <a:off x="475130" y="1630162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OVERBLIK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DYBDEGÅENDE DESK RESEARCH  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KORTLÆGNING</a:t>
            </a:r>
            <a:r>
              <a:rPr lang="en-US" dirty="0"/>
              <a:t>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TESTKØRSEL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FÆRDIGGØRELSE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8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43ED49-1540-9B44-F17F-AA030F87E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B8A34E-6C85-A532-8954-383C19B1D420}"/>
              </a:ext>
            </a:extLst>
          </p:cNvPr>
          <p:cNvSpPr txBox="1"/>
          <p:nvPr/>
        </p:nvSpPr>
        <p:spPr>
          <a:xfrm>
            <a:off x="443752" y="385482"/>
            <a:ext cx="770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onnes BlackExtended" pitchFamily="50" charset="0"/>
              </a:rPr>
              <a:t>360 ROADBOOKS</a:t>
            </a:r>
          </a:p>
          <a:p>
            <a:r>
              <a:rPr lang="en-US" sz="3200" dirty="0">
                <a:latin typeface="Vonnes BlackExtended" pitchFamily="50" charset="0"/>
              </a:rPr>
              <a:t>ROUTEPLANLÆGNING</a:t>
            </a:r>
            <a:endParaRPr lang="en-GB" sz="3200" dirty="0">
              <a:latin typeface="Vonnes BlackExtended" pitchFamily="50" charset="0"/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xmlns="" id="{DFFBC552-E513-572B-F350-3ECD15BE0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3" y="2412512"/>
            <a:ext cx="1693107" cy="367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057157B-01C5-638F-8AD3-35072EFA3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98098" flipV="1">
            <a:off x="2994022" y="2761249"/>
            <a:ext cx="922358" cy="9404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9136965-E57C-3636-F10C-1B4635E24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2229" y="2408558"/>
            <a:ext cx="2455383" cy="368261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49092F5-4C97-6A84-4CCB-9A1FCE48D0F6}"/>
              </a:ext>
            </a:extLst>
          </p:cNvPr>
          <p:cNvSpPr txBox="1"/>
          <p:nvPr/>
        </p:nvSpPr>
        <p:spPr>
          <a:xfrm>
            <a:off x="4238063" y="2498915"/>
            <a:ext cx="4072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RUTEUDKAST TESTKØRES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ALTERNATIVE RUTER UNDERSØGES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SEVÆRDIGHEDER BESØGES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RUTEN FORFINES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RUTEN KØRES ADSKILLIGE GANGE OG FOTOGRAFERES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RUTEN FORFINES LIDT MERE INDTIL JEG ER HELT TILFREDS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EFDD2E-7EFF-6832-3A56-F03B65FA9511}"/>
              </a:ext>
            </a:extLst>
          </p:cNvPr>
          <p:cNvSpPr txBox="1"/>
          <p:nvPr/>
        </p:nvSpPr>
        <p:spPr>
          <a:xfrm>
            <a:off x="466882" y="1527726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OVERBLIK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DYBDEGÅENDE DESK RESEARCH  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/>
              <a:t>   KORTLÆGNING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TESTKØRSEL</a:t>
            </a:r>
            <a:r>
              <a:rPr lang="en-US" dirty="0"/>
              <a:t>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FÆRDIGGØRELSE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22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2A11B0-2100-7691-A77B-F7AD8C31D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D24D40-7802-4052-C2EF-755547084F4A}"/>
              </a:ext>
            </a:extLst>
          </p:cNvPr>
          <p:cNvSpPr txBox="1"/>
          <p:nvPr/>
        </p:nvSpPr>
        <p:spPr>
          <a:xfrm>
            <a:off x="443752" y="385482"/>
            <a:ext cx="770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onnes BlackExtended" pitchFamily="50" charset="0"/>
              </a:rPr>
              <a:t>360 ROADBOOKS</a:t>
            </a:r>
          </a:p>
          <a:p>
            <a:r>
              <a:rPr lang="en-US" sz="3200" dirty="0">
                <a:latin typeface="Vonnes BlackExtended" pitchFamily="50" charset="0"/>
              </a:rPr>
              <a:t>ROUTEPLANLÆGNING</a:t>
            </a:r>
            <a:endParaRPr lang="en-GB" sz="3200" dirty="0">
              <a:latin typeface="Vonnes BlackExtended" pitchFamily="50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67BAD01-F2EE-9D8B-97A4-CEBA1843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36151" flipH="1">
            <a:off x="7482725" y="2623189"/>
            <a:ext cx="996065" cy="10156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03CE0B3-55F9-0336-337D-4AFB4E5E8DD9}"/>
              </a:ext>
            </a:extLst>
          </p:cNvPr>
          <p:cNvSpPr txBox="1"/>
          <p:nvPr/>
        </p:nvSpPr>
        <p:spPr>
          <a:xfrm>
            <a:off x="4535168" y="2520711"/>
            <a:ext cx="28741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ROUTEN FÆRDIGGØRES I </a:t>
            </a:r>
            <a:r>
              <a:rPr lang="en-US" sz="1600" b="1" dirty="0">
                <a:solidFill>
                  <a:srgbClr val="FF0000"/>
                </a:solidFill>
              </a:rPr>
              <a:t>MRA ROUTEPLANNER</a:t>
            </a:r>
            <a:r>
              <a:rPr lang="en-US" sz="1600" dirty="0"/>
              <a:t>. Deres </a:t>
            </a:r>
            <a:r>
              <a:rPr lang="en-US" sz="1600" dirty="0" err="1"/>
              <a:t>RouteLab</a:t>
            </a:r>
            <a:r>
              <a:rPr lang="en-US" sz="1600" dirty="0"/>
              <a:t> er </a:t>
            </a:r>
            <a:r>
              <a:rPr lang="en-US" sz="1600" dirty="0" err="1"/>
              <a:t>klart</a:t>
            </a:r>
            <a:r>
              <a:rPr lang="en-US" sz="1600" dirty="0"/>
              <a:t> det </a:t>
            </a:r>
            <a:r>
              <a:rPr lang="en-US" sz="1600" dirty="0" err="1"/>
              <a:t>bedste</a:t>
            </a:r>
            <a:r>
              <a:rPr lang="en-US" sz="1600" dirty="0"/>
              <a:t> </a:t>
            </a:r>
            <a:r>
              <a:rPr lang="en-US" sz="1600" dirty="0" err="1"/>
              <a:t>værktøj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rutebygning</a:t>
            </a:r>
            <a:r>
              <a:rPr lang="en-US" sz="1600" dirty="0"/>
              <a:t> </a:t>
            </a:r>
            <a:r>
              <a:rPr lang="en-US" sz="1600" dirty="0" err="1"/>
              <a:t>efter</a:t>
            </a:r>
            <a:r>
              <a:rPr lang="en-US" sz="1600" dirty="0"/>
              <a:t> min </a:t>
            </a:r>
            <a:r>
              <a:rPr lang="en-US" sz="1600" dirty="0" err="1"/>
              <a:t>mening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RUTEN AFPRØVES i </a:t>
            </a:r>
          </a:p>
          <a:p>
            <a:r>
              <a:rPr lang="en-US" sz="1600" dirty="0"/>
              <a:t>MRA ROUTEPLANNER MED FORSKELLIGE ALGORITMER (TomTom, Here, Google).</a:t>
            </a:r>
          </a:p>
          <a:p>
            <a:r>
              <a:rPr lang="en-US" sz="1600" dirty="0"/>
              <a:t>  </a:t>
            </a:r>
          </a:p>
          <a:p>
            <a:r>
              <a:rPr lang="en-US" sz="1600" dirty="0"/>
              <a:t>GPX &amp; KML NAVIGATIONSFILER LAVES -  OGSÅ I MRA ROUTEPLANNER.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535766-BC51-A0B6-9DDC-73FC42BC249B}"/>
              </a:ext>
            </a:extLst>
          </p:cNvPr>
          <p:cNvSpPr txBox="1"/>
          <p:nvPr/>
        </p:nvSpPr>
        <p:spPr>
          <a:xfrm>
            <a:off x="466882" y="1527726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OVERBLIK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DYBDEGÅENDE DESK RESEARCH  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dirty="0"/>
              <a:t>   KORTLÆGNING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TESTKØRSEL 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FÆRDIGGØRELSE</a:t>
            </a:r>
            <a:r>
              <a:rPr lang="en-US" dirty="0"/>
              <a:t>   </a:t>
            </a:r>
            <a:endParaRPr lang="en-GB" dirty="0"/>
          </a:p>
        </p:txBody>
      </p:sp>
      <p:pic>
        <p:nvPicPr>
          <p:cNvPr id="5" name="Picture 4" descr="A group of brochures on a concrete surface&#10;&#10;AI-generated content may be incorrect.">
            <a:extLst>
              <a:ext uri="{FF2B5EF4-FFF2-40B4-BE49-F238E27FC236}">
                <a16:creationId xmlns:a16="http://schemas.microsoft.com/office/drawing/2014/main" xmlns="" id="{0912AB92-99E2-E7E6-BA26-A60B848EF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/>
          <a:stretch/>
        </p:blipFill>
        <p:spPr>
          <a:xfrm>
            <a:off x="8839199" y="4648199"/>
            <a:ext cx="2429436" cy="1411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F42440-5CD2-8E5A-C1BB-22D184582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69" y="2285999"/>
            <a:ext cx="3764846" cy="37741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784D55-458C-D2E4-99E6-2186AF8355CB}"/>
              </a:ext>
            </a:extLst>
          </p:cNvPr>
          <p:cNvSpPr txBox="1"/>
          <p:nvPr/>
        </p:nvSpPr>
        <p:spPr>
          <a:xfrm>
            <a:off x="8749659" y="2520711"/>
            <a:ext cx="284170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RUTEN PRÆSENTERES I ET ROADBOOK </a:t>
            </a:r>
          </a:p>
          <a:p>
            <a:r>
              <a:rPr lang="en-US" sz="1600" dirty="0"/>
              <a:t>&amp; </a:t>
            </a:r>
          </a:p>
          <a:p>
            <a:r>
              <a:rPr lang="en-US" sz="1600" dirty="0"/>
              <a:t>NAVIGATIONSFILERNE DELES</a:t>
            </a:r>
          </a:p>
          <a:p>
            <a:endParaRPr lang="en-US" sz="1200" dirty="0"/>
          </a:p>
          <a:p>
            <a:r>
              <a:rPr lang="en-US" sz="1600" dirty="0"/>
              <a:t>(Husk at </a:t>
            </a:r>
            <a:r>
              <a:rPr lang="en-US" sz="1600" dirty="0" err="1"/>
              <a:t>prøvekøre</a:t>
            </a:r>
            <a:r>
              <a:rPr lang="en-US" sz="1600" dirty="0"/>
              <a:t> </a:t>
            </a:r>
            <a:r>
              <a:rPr lang="en-US" sz="1600" dirty="0" err="1"/>
              <a:t>ruten</a:t>
            </a:r>
            <a:r>
              <a:rPr lang="en-US" sz="1600" dirty="0"/>
              <a:t> en </a:t>
            </a:r>
            <a:r>
              <a:rPr lang="en-US" sz="1600" dirty="0" err="1"/>
              <a:t>sidste</a:t>
            </a:r>
            <a:r>
              <a:rPr lang="en-US" sz="1600" dirty="0"/>
              <a:t> gang, </a:t>
            </a:r>
            <a:r>
              <a:rPr lang="en-US" sz="1600" dirty="0" err="1"/>
              <a:t>lige</a:t>
            </a:r>
            <a:r>
              <a:rPr lang="en-US" sz="1600" dirty="0"/>
              <a:t> </a:t>
            </a:r>
            <a:r>
              <a:rPr lang="en-US" sz="1600" dirty="0" err="1"/>
              <a:t>inden</a:t>
            </a:r>
            <a:r>
              <a:rPr lang="en-US" sz="1600" dirty="0"/>
              <a:t> en </a:t>
            </a:r>
            <a:r>
              <a:rPr lang="en-US" sz="1600" dirty="0" err="1"/>
              <a:t>organiseret</a:t>
            </a:r>
            <a:r>
              <a:rPr lang="en-US" sz="1600" dirty="0"/>
              <a:t> </a:t>
            </a:r>
            <a:r>
              <a:rPr lang="en-US" sz="1600" dirty="0" err="1"/>
              <a:t>gruppetur</a:t>
            </a:r>
            <a:r>
              <a:rPr lang="en-US" sz="1600" dirty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86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EA6A0F-5A82-9AAA-DA3F-199373CE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F45F22-1C54-EDD6-34C3-1D0D8F2CF577}"/>
              </a:ext>
            </a:extLst>
          </p:cNvPr>
          <p:cNvSpPr txBox="1"/>
          <p:nvPr/>
        </p:nvSpPr>
        <p:spPr>
          <a:xfrm>
            <a:off x="443752" y="385482"/>
            <a:ext cx="770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onnes BlackExtended" pitchFamily="50" charset="0"/>
              </a:rPr>
              <a:t>360 ROADBOOKS</a:t>
            </a:r>
          </a:p>
          <a:p>
            <a:r>
              <a:rPr lang="en-US" sz="3200" dirty="0">
                <a:latin typeface="Vonnes BlackExtended" pitchFamily="50" charset="0"/>
              </a:rPr>
              <a:t>ROUTEPLANLÆGNING</a:t>
            </a:r>
            <a:endParaRPr lang="en-GB" sz="3200" dirty="0">
              <a:latin typeface="Vonnes BlackExtended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FF3A21-2C97-E201-90F7-CF4FFA2BCF4D}"/>
              </a:ext>
            </a:extLst>
          </p:cNvPr>
          <p:cNvSpPr txBox="1"/>
          <p:nvPr/>
        </p:nvSpPr>
        <p:spPr>
          <a:xfrm>
            <a:off x="487884" y="1518696"/>
            <a:ext cx="618564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Vonnes Book" pitchFamily="50" charset="0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Vonnes Book" pitchFamily="50" charset="0"/>
              </a:rPr>
              <a:t>FOR LANGE TURE. </a:t>
            </a:r>
            <a:r>
              <a:rPr lang="en-GB" sz="1200" dirty="0">
                <a:latin typeface="Vonnes Book" pitchFamily="50" charset="0"/>
              </a:rPr>
              <a:t>Det er let at </a:t>
            </a:r>
            <a:r>
              <a:rPr lang="en-GB" sz="1200" dirty="0" err="1">
                <a:latin typeface="Vonnes Book" pitchFamily="50" charset="0"/>
              </a:rPr>
              <a:t>være</a:t>
            </a:r>
            <a:r>
              <a:rPr lang="en-GB" sz="1200" dirty="0">
                <a:latin typeface="Vonnes Book" pitchFamily="50" charset="0"/>
              </a:rPr>
              <a:t> for </a:t>
            </a:r>
            <a:r>
              <a:rPr lang="en-GB" sz="1200" dirty="0" err="1">
                <a:latin typeface="Vonnes Book" pitchFamily="50" charset="0"/>
              </a:rPr>
              <a:t>optimistisk</a:t>
            </a:r>
            <a:r>
              <a:rPr lang="en-GB" sz="1200" dirty="0">
                <a:latin typeface="Vonnes Book" pitchFamily="50" charset="0"/>
              </a:rPr>
              <a:t> med </a:t>
            </a:r>
            <a:r>
              <a:rPr lang="en-GB" sz="1200" dirty="0" err="1">
                <a:latin typeface="Vonnes Book" pitchFamily="50" charset="0"/>
              </a:rPr>
              <a:t>hensyn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til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hvor</a:t>
            </a:r>
            <a:r>
              <a:rPr lang="en-GB" sz="1200" dirty="0">
                <a:latin typeface="Vonnes Book" pitchFamily="50" charset="0"/>
              </a:rPr>
              <a:t> mange </a:t>
            </a:r>
            <a:r>
              <a:rPr lang="en-GB" sz="1200" dirty="0" err="1">
                <a:latin typeface="Vonnes Book" pitchFamily="50" charset="0"/>
              </a:rPr>
              <a:t>kilometer</a:t>
            </a:r>
            <a:r>
              <a:rPr lang="en-GB" sz="1200" dirty="0">
                <a:latin typeface="Vonnes Book" pitchFamily="50" charset="0"/>
              </a:rPr>
              <a:t> man </a:t>
            </a:r>
            <a:r>
              <a:rPr lang="en-GB" sz="1200" dirty="0" err="1">
                <a:latin typeface="Vonnes Book" pitchFamily="50" charset="0"/>
              </a:rPr>
              <a:t>kan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nå</a:t>
            </a:r>
            <a:r>
              <a:rPr lang="en-GB" sz="1200" dirty="0">
                <a:latin typeface="Vonnes Book" pitchFamily="50" charset="0"/>
              </a:rPr>
              <a:t> at </a:t>
            </a:r>
            <a:r>
              <a:rPr lang="en-GB" sz="1200" dirty="0" err="1">
                <a:latin typeface="Vonnes Book" pitchFamily="50" charset="0"/>
              </a:rPr>
              <a:t>køre</a:t>
            </a:r>
            <a:r>
              <a:rPr lang="en-GB" sz="1200" dirty="0">
                <a:latin typeface="Vonnes Book" pitchFamily="50" charset="0"/>
              </a:rPr>
              <a:t>, </a:t>
            </a:r>
            <a:r>
              <a:rPr lang="en-GB" sz="1200" dirty="0" err="1">
                <a:latin typeface="Vonnes Book" pitchFamily="50" charset="0"/>
              </a:rPr>
              <a:t>især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ifm</a:t>
            </a:r>
            <a:r>
              <a:rPr lang="en-GB" sz="1200" dirty="0">
                <a:latin typeface="Vonnes Book" pitchFamily="50" charset="0"/>
              </a:rPr>
              <a:t>. </a:t>
            </a:r>
            <a:r>
              <a:rPr lang="en-GB" sz="1200" dirty="0" err="1">
                <a:latin typeface="Vonnes Book" pitchFamily="50" charset="0"/>
              </a:rPr>
              <a:t>gruppeture</a:t>
            </a:r>
            <a:r>
              <a:rPr lang="en-GB" sz="1200" dirty="0">
                <a:latin typeface="Vonnes Book" pitchFamily="50" charset="0"/>
              </a:rPr>
              <a:t>. Jeg </a:t>
            </a:r>
            <a:r>
              <a:rPr lang="en-GB" sz="1200" dirty="0" err="1">
                <a:latin typeface="Vonnes Book" pitchFamily="50" charset="0"/>
              </a:rPr>
              <a:t>plejer</a:t>
            </a:r>
            <a:r>
              <a:rPr lang="en-GB" sz="1200" dirty="0">
                <a:latin typeface="Vonnes Book" pitchFamily="50" charset="0"/>
              </a:rPr>
              <a:t> at </a:t>
            </a:r>
            <a:r>
              <a:rPr lang="en-GB" sz="1200" dirty="0" err="1">
                <a:latin typeface="Vonnes Book" pitchFamily="50" charset="0"/>
              </a:rPr>
              <a:t>afsætte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cirka</a:t>
            </a:r>
            <a:r>
              <a:rPr lang="en-GB" sz="1200" dirty="0">
                <a:latin typeface="Vonnes Book" pitchFamily="50" charset="0"/>
              </a:rPr>
              <a:t> en time </a:t>
            </a:r>
            <a:r>
              <a:rPr lang="en-GB" sz="1200" dirty="0" err="1">
                <a:latin typeface="Vonnes Book" pitchFamily="50" charset="0"/>
              </a:rPr>
              <a:t>køretid</a:t>
            </a:r>
            <a:r>
              <a:rPr lang="en-GB" sz="1200" dirty="0">
                <a:latin typeface="Vonnes Book" pitchFamily="50" charset="0"/>
              </a:rPr>
              <a:t> per 45 </a:t>
            </a:r>
            <a:r>
              <a:rPr lang="en-GB" sz="1200" dirty="0" err="1">
                <a:latin typeface="Vonnes Book" pitchFamily="50" charset="0"/>
              </a:rPr>
              <a:t>kilometer</a:t>
            </a:r>
            <a:r>
              <a:rPr lang="en-GB" sz="1200" dirty="0">
                <a:latin typeface="Vonnes Book" pitchFamily="50" charset="0"/>
              </a:rPr>
              <a:t>. </a:t>
            </a:r>
            <a:r>
              <a:rPr lang="en-GB" sz="1200" dirty="0" err="1">
                <a:latin typeface="Vonnes Book" pitchFamily="50" charset="0"/>
              </a:rPr>
              <a:t>Omkring</a:t>
            </a:r>
            <a:r>
              <a:rPr lang="en-GB" sz="1200" dirty="0">
                <a:latin typeface="Vonnes Book" pitchFamily="50" charset="0"/>
              </a:rPr>
              <a:t> 150 – 200 km er </a:t>
            </a:r>
            <a:r>
              <a:rPr lang="en-GB" sz="1200" dirty="0" err="1">
                <a:latin typeface="Vonnes Book" pitchFamily="50" charset="0"/>
              </a:rPr>
              <a:t>som</a:t>
            </a:r>
            <a:r>
              <a:rPr lang="en-GB" sz="1200" dirty="0">
                <a:latin typeface="Vonnes Book" pitchFamily="50" charset="0"/>
              </a:rPr>
              <a:t> regel </a:t>
            </a:r>
            <a:r>
              <a:rPr lang="en-GB" sz="1200" dirty="0" err="1">
                <a:latin typeface="Vonnes Book" pitchFamily="50" charset="0"/>
              </a:rPr>
              <a:t>passende</a:t>
            </a:r>
            <a:r>
              <a:rPr lang="en-GB" sz="1200" dirty="0">
                <a:latin typeface="Vonnes Book" pitchFamily="50" charset="0"/>
              </a:rPr>
              <a:t> for en god </a:t>
            </a:r>
            <a:r>
              <a:rPr lang="en-GB" sz="1200" dirty="0" err="1">
                <a:latin typeface="Vonnes Book" pitchFamily="50" charset="0"/>
              </a:rPr>
              <a:t>heldagstur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på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småveje</a:t>
            </a:r>
            <a:r>
              <a:rPr lang="en-GB" sz="1200" dirty="0">
                <a:latin typeface="Vonnes Book" pitchFamily="50" charset="0"/>
              </a:rPr>
              <a:t>, plus </a:t>
            </a:r>
            <a:r>
              <a:rPr lang="en-GB" sz="1200" dirty="0" err="1">
                <a:latin typeface="Vonnes Book" pitchFamily="50" charset="0"/>
              </a:rPr>
              <a:t>evt</a:t>
            </a:r>
            <a:r>
              <a:rPr lang="en-GB" sz="1200" dirty="0">
                <a:latin typeface="Vonnes Book" pitchFamily="50" charset="0"/>
              </a:rPr>
              <a:t>. </a:t>
            </a:r>
            <a:r>
              <a:rPr lang="en-GB" sz="1200" dirty="0" err="1">
                <a:latin typeface="Vonnes Book" pitchFamily="50" charset="0"/>
              </a:rPr>
              <a:t>transportstrækninger</a:t>
            </a:r>
            <a:r>
              <a:rPr lang="en-GB" sz="1200" dirty="0">
                <a:latin typeface="Vonnes Book" pitchFamily="50" charset="0"/>
              </a:rPr>
              <a:t>. </a:t>
            </a:r>
            <a:r>
              <a:rPr lang="en-GB" sz="1200" dirty="0" err="1">
                <a:latin typeface="Vonnes Book" pitchFamily="50" charset="0"/>
              </a:rPr>
              <a:t>Så</a:t>
            </a:r>
            <a:r>
              <a:rPr lang="en-GB" sz="1200" dirty="0">
                <a:latin typeface="Vonnes Book" pitchFamily="50" charset="0"/>
              </a:rPr>
              <a:t> er der </a:t>
            </a:r>
            <a:r>
              <a:rPr lang="en-GB" sz="1200" dirty="0" err="1">
                <a:latin typeface="Vonnes Book" pitchFamily="50" charset="0"/>
              </a:rPr>
              <a:t>også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tid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til</a:t>
            </a:r>
            <a:r>
              <a:rPr lang="en-GB" sz="1200" dirty="0">
                <a:latin typeface="Vonnes Book" pitchFamily="50" charset="0"/>
              </a:rPr>
              <a:t> hygge og </a:t>
            </a:r>
            <a:r>
              <a:rPr lang="en-GB" sz="1200" dirty="0" err="1">
                <a:latin typeface="Vonnes Book" pitchFamily="50" charset="0"/>
              </a:rPr>
              <a:t>seværdigheder</a:t>
            </a:r>
            <a:r>
              <a:rPr lang="en-GB" sz="1200" dirty="0">
                <a:latin typeface="Vonnes Book" pitchFamily="50" charset="0"/>
              </a:rPr>
              <a:t>. </a:t>
            </a:r>
          </a:p>
          <a:p>
            <a:endParaRPr lang="en-GB" sz="1200" dirty="0">
              <a:latin typeface="Vonnes Book" pitchFamily="50" charset="0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Vonnes Book" pitchFamily="50" charset="0"/>
              </a:rPr>
              <a:t>GRUPPETURE MED MANGE VEJKRYDS ELLER TRAFIKLYS. </a:t>
            </a:r>
            <a:r>
              <a:rPr lang="en-GB" sz="1200" dirty="0">
                <a:latin typeface="Vonnes Book" pitchFamily="50" charset="0"/>
              </a:rPr>
              <a:t>Det </a:t>
            </a:r>
            <a:r>
              <a:rPr lang="en-GB" sz="1200" dirty="0" err="1">
                <a:latin typeface="Vonnes Book" pitchFamily="50" charset="0"/>
              </a:rPr>
              <a:t>bliver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næsten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umuligt</a:t>
            </a:r>
            <a:r>
              <a:rPr lang="en-GB" sz="1200" dirty="0">
                <a:latin typeface="Vonnes Book" pitchFamily="50" charset="0"/>
              </a:rPr>
              <a:t> at </a:t>
            </a:r>
            <a:r>
              <a:rPr lang="en-GB" sz="1200" dirty="0" err="1">
                <a:latin typeface="Vonnes Book" pitchFamily="50" charset="0"/>
              </a:rPr>
              <a:t>holde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sammen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på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gruppen</a:t>
            </a:r>
            <a:r>
              <a:rPr lang="en-GB" sz="1200" dirty="0">
                <a:latin typeface="Vonnes Book" pitchFamily="50" charset="0"/>
              </a:rPr>
              <a:t>. </a:t>
            </a:r>
            <a:r>
              <a:rPr lang="en-GB" sz="1200" dirty="0" err="1">
                <a:latin typeface="Vonnes Book" pitchFamily="50" charset="0"/>
              </a:rPr>
              <a:t>Især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ifm</a:t>
            </a:r>
            <a:r>
              <a:rPr lang="en-GB" sz="1200" dirty="0">
                <a:latin typeface="Vonnes Book" pitchFamily="50" charset="0"/>
              </a:rPr>
              <a:t>. </a:t>
            </a:r>
            <a:r>
              <a:rPr lang="en-GB" sz="1200" dirty="0" err="1">
                <a:latin typeface="Vonnes Book" pitchFamily="50" charset="0"/>
              </a:rPr>
              <a:t>venstresving</a:t>
            </a:r>
            <a:r>
              <a:rPr lang="en-GB" sz="1200" dirty="0">
                <a:latin typeface="Vonnes Book" pitchFamily="50" charset="0"/>
              </a:rPr>
              <a:t> og </a:t>
            </a:r>
            <a:r>
              <a:rPr lang="en-GB" sz="1200" dirty="0" err="1">
                <a:latin typeface="Vonnes Book" pitchFamily="50" charset="0"/>
              </a:rPr>
              <a:t>trafiklys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på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trafikkerede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veje</a:t>
            </a:r>
            <a:r>
              <a:rPr lang="en-GB" sz="1200" dirty="0">
                <a:latin typeface="Vonnes Book" pitchFamily="50" charset="0"/>
              </a:rPr>
              <a:t>. </a:t>
            </a:r>
            <a:r>
              <a:rPr lang="en-GB" sz="1200" dirty="0" err="1">
                <a:latin typeface="Vonnes Book" pitchFamily="50" charset="0"/>
              </a:rPr>
              <a:t>Undgå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decideret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bykørsel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medmindre</a:t>
            </a:r>
            <a:r>
              <a:rPr lang="en-GB" sz="1200" dirty="0">
                <a:latin typeface="Vonnes Book" pitchFamily="50" charset="0"/>
              </a:rPr>
              <a:t> der er en </a:t>
            </a:r>
            <a:r>
              <a:rPr lang="en-GB" sz="1200" dirty="0" err="1">
                <a:latin typeface="Vonnes Book" pitchFamily="50" charset="0"/>
              </a:rPr>
              <a:t>rigtig</a:t>
            </a:r>
            <a:r>
              <a:rPr lang="en-GB" sz="1200" dirty="0">
                <a:latin typeface="Vonnes Book" pitchFamily="50" charset="0"/>
              </a:rPr>
              <a:t> god </a:t>
            </a:r>
            <a:r>
              <a:rPr lang="en-GB" sz="1200" dirty="0" err="1">
                <a:latin typeface="Vonnes Book" pitchFamily="50" charset="0"/>
              </a:rPr>
              <a:t>grund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til</a:t>
            </a:r>
            <a:r>
              <a:rPr lang="en-GB" sz="1200" dirty="0">
                <a:latin typeface="Vonnes Book" pitchFamily="50" charset="0"/>
              </a:rPr>
              <a:t> det. </a:t>
            </a:r>
          </a:p>
          <a:p>
            <a:endParaRPr lang="en-GB" sz="1200" dirty="0">
              <a:latin typeface="Vonnes Book" pitchFamily="50" charset="0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Vonnes Book" pitchFamily="50" charset="0"/>
              </a:rPr>
              <a:t>LAVE RUTER I GOOGLE MAPS. </a:t>
            </a:r>
            <a:r>
              <a:rPr lang="en-GB" sz="1200" dirty="0">
                <a:latin typeface="Vonnes Book" pitchFamily="50" charset="0"/>
              </a:rPr>
              <a:t>Google Maps </a:t>
            </a:r>
            <a:r>
              <a:rPr lang="en-GB" sz="1200" dirty="0" err="1">
                <a:latin typeface="Vonnes Book" pitchFamily="50" charset="0"/>
              </a:rPr>
              <a:t>har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strenge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begrænsinger</a:t>
            </a:r>
            <a:r>
              <a:rPr lang="en-GB" sz="1200" dirty="0">
                <a:latin typeface="Vonnes Book" pitchFamily="50" charset="0"/>
              </a:rPr>
              <a:t> for </a:t>
            </a:r>
            <a:r>
              <a:rPr lang="en-GB" sz="1200" dirty="0" err="1">
                <a:latin typeface="Vonnes Book" pitchFamily="50" charset="0"/>
              </a:rPr>
              <a:t>antallet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af</a:t>
            </a:r>
            <a:r>
              <a:rPr lang="en-GB" sz="1200" dirty="0">
                <a:latin typeface="Vonnes Book" pitchFamily="50" charset="0"/>
              </a:rPr>
              <a:t> waypoints </a:t>
            </a:r>
            <a:r>
              <a:rPr lang="en-GB" sz="1200" dirty="0" err="1">
                <a:latin typeface="Vonnes Book" pitchFamily="50" charset="0"/>
              </a:rPr>
              <a:t>på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ruten</a:t>
            </a:r>
            <a:r>
              <a:rPr lang="en-GB" sz="1200" dirty="0">
                <a:latin typeface="Vonnes Book" pitchFamily="50" charset="0"/>
              </a:rPr>
              <a:t>. </a:t>
            </a:r>
            <a:r>
              <a:rPr lang="en-GB" sz="1200" dirty="0" err="1">
                <a:latin typeface="Vonnes Book" pitchFamily="50" charset="0"/>
              </a:rPr>
              <a:t>Hvis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afstanden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mellem</a:t>
            </a:r>
            <a:r>
              <a:rPr lang="en-GB" sz="1200" dirty="0">
                <a:latin typeface="Vonnes Book" pitchFamily="50" charset="0"/>
              </a:rPr>
              <a:t> waypoints </a:t>
            </a:r>
            <a:r>
              <a:rPr lang="en-GB" sz="1200" dirty="0" err="1">
                <a:latin typeface="Vonnes Book" pitchFamily="50" charset="0"/>
              </a:rPr>
              <a:t>bliver</a:t>
            </a:r>
            <a:r>
              <a:rPr lang="en-GB" sz="1200" dirty="0">
                <a:latin typeface="Vonnes Book" pitchFamily="50" charset="0"/>
              </a:rPr>
              <a:t> for lang, </a:t>
            </a:r>
            <a:r>
              <a:rPr lang="en-GB" sz="1200" dirty="0" err="1">
                <a:latin typeface="Vonnes Book" pitchFamily="50" charset="0"/>
              </a:rPr>
              <a:t>så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vælger</a:t>
            </a:r>
            <a:r>
              <a:rPr lang="en-GB" sz="1200" dirty="0">
                <a:latin typeface="Vonnes Book" pitchFamily="50" charset="0"/>
              </a:rPr>
              <a:t> Google </a:t>
            </a:r>
            <a:r>
              <a:rPr lang="en-GB" sz="1200" dirty="0" err="1">
                <a:latin typeface="Vonnes Book" pitchFamily="50" charset="0"/>
              </a:rPr>
              <a:t>som</a:t>
            </a:r>
            <a:r>
              <a:rPr lang="en-GB" sz="1200" dirty="0">
                <a:latin typeface="Vonnes Book" pitchFamily="50" charset="0"/>
              </a:rPr>
              <a:t> regel en </a:t>
            </a:r>
            <a:r>
              <a:rPr lang="en-GB" sz="1200" dirty="0" err="1">
                <a:latin typeface="Vonnes Book" pitchFamily="50" charset="0"/>
              </a:rPr>
              <a:t>kedelig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hovedvej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som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rute</a:t>
            </a:r>
            <a:r>
              <a:rPr lang="en-GB" sz="1200" dirty="0">
                <a:latin typeface="Vonnes Book" pitchFamily="50" charset="0"/>
              </a:rPr>
              <a:t>. Det er </a:t>
            </a:r>
            <a:r>
              <a:rPr lang="en-GB" sz="1200" dirty="0" err="1">
                <a:latin typeface="Vonnes Book" pitchFamily="50" charset="0"/>
              </a:rPr>
              <a:t>stort</a:t>
            </a:r>
            <a:r>
              <a:rPr lang="en-GB" sz="1200" dirty="0">
                <a:latin typeface="Vonnes Book" pitchFamily="50" charset="0"/>
              </a:rPr>
              <a:t> set </a:t>
            </a:r>
            <a:r>
              <a:rPr lang="en-GB" sz="1200" dirty="0" err="1">
                <a:latin typeface="Vonnes Book" pitchFamily="50" charset="0"/>
              </a:rPr>
              <a:t>umuligt</a:t>
            </a:r>
            <a:r>
              <a:rPr lang="en-GB" sz="1200" dirty="0">
                <a:latin typeface="Vonnes Book" pitchFamily="50" charset="0"/>
              </a:rPr>
              <a:t> at lave en </a:t>
            </a:r>
            <a:r>
              <a:rPr lang="en-GB" sz="1200" dirty="0" err="1">
                <a:latin typeface="Vonnes Book" pitchFamily="50" charset="0"/>
              </a:rPr>
              <a:t>spændende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heldagstur</a:t>
            </a:r>
            <a:r>
              <a:rPr lang="en-GB" sz="1200" dirty="0">
                <a:latin typeface="Vonnes Book" pitchFamily="50" charset="0"/>
              </a:rPr>
              <a:t> i Google. Det er </a:t>
            </a:r>
            <a:r>
              <a:rPr lang="en-GB" sz="1200" dirty="0" err="1">
                <a:latin typeface="Vonnes Book" pitchFamily="50" charset="0"/>
              </a:rPr>
              <a:t>også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svært</a:t>
            </a:r>
            <a:r>
              <a:rPr lang="en-GB" sz="1200" dirty="0">
                <a:latin typeface="Vonnes Book" pitchFamily="50" charset="0"/>
              </a:rPr>
              <a:t> at pause og </a:t>
            </a:r>
            <a:r>
              <a:rPr lang="en-GB" sz="1200" dirty="0" err="1">
                <a:latin typeface="Vonnes Book" pitchFamily="50" charset="0"/>
              </a:rPr>
              <a:t>genoptage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ruten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undervejs</a:t>
            </a:r>
            <a:r>
              <a:rPr lang="en-GB" sz="1200" dirty="0">
                <a:latin typeface="Vonnes Book" pitchFamily="50" charset="0"/>
              </a:rPr>
              <a:t>. </a:t>
            </a:r>
          </a:p>
          <a:p>
            <a:endParaRPr lang="en-GB" sz="1200" dirty="0">
              <a:latin typeface="Vonnes Book" pitchFamily="50" charset="0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Vonnes Book" pitchFamily="50" charset="0"/>
              </a:rPr>
              <a:t>FØLGE TILFÆLDIGE RUTER FRA RUTE APPS, MEDMINDRE RUTERNE ER UDFØRLIGT BESKREVET OG TESTET AF ANDRE. </a:t>
            </a:r>
            <a:r>
              <a:rPr lang="en-GB" sz="1200" dirty="0">
                <a:latin typeface="Vonnes Book" pitchFamily="50" charset="0"/>
              </a:rPr>
              <a:t>Man </a:t>
            </a:r>
            <a:r>
              <a:rPr lang="en-GB" sz="1200" dirty="0" err="1">
                <a:latin typeface="Vonnes Book" pitchFamily="50" charset="0"/>
              </a:rPr>
              <a:t>kommer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hurtigt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til</a:t>
            </a:r>
            <a:r>
              <a:rPr lang="en-GB" sz="1200" dirty="0">
                <a:latin typeface="Vonnes Book" pitchFamily="50" charset="0"/>
              </a:rPr>
              <a:t> at </a:t>
            </a:r>
            <a:r>
              <a:rPr lang="en-GB" sz="1200" dirty="0" err="1">
                <a:latin typeface="Vonnes Book" pitchFamily="50" charset="0"/>
              </a:rPr>
              <a:t>spilde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masser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af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tid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på</a:t>
            </a:r>
            <a:r>
              <a:rPr lang="en-GB" sz="1200" dirty="0">
                <a:latin typeface="Vonnes Book" pitchFamily="50" charset="0"/>
              </a:rPr>
              <a:t> at </a:t>
            </a:r>
            <a:r>
              <a:rPr lang="en-GB" sz="1200" dirty="0" err="1">
                <a:latin typeface="Vonnes Book" pitchFamily="50" charset="0"/>
              </a:rPr>
              <a:t>køre</a:t>
            </a:r>
            <a:r>
              <a:rPr lang="en-GB" sz="1200" dirty="0">
                <a:latin typeface="Vonnes Book" pitchFamily="50" charset="0"/>
              </a:rPr>
              <a:t> en </a:t>
            </a:r>
            <a:r>
              <a:rPr lang="en-GB" sz="1200" dirty="0" err="1">
                <a:latin typeface="Vonnes Book" pitchFamily="50" charset="0"/>
              </a:rPr>
              <a:t>tilfældig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rute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fra</a:t>
            </a:r>
            <a:r>
              <a:rPr lang="en-GB" sz="1200" dirty="0">
                <a:latin typeface="Vonnes Book" pitchFamily="50" charset="0"/>
              </a:rPr>
              <a:t> ‘Jens’, </a:t>
            </a:r>
            <a:r>
              <a:rPr lang="en-GB" sz="1200" dirty="0" err="1">
                <a:latin typeface="Vonnes Book" pitchFamily="50" charset="0"/>
              </a:rPr>
              <a:t>som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uploadede</a:t>
            </a:r>
            <a:r>
              <a:rPr lang="en-GB" sz="1200" dirty="0">
                <a:latin typeface="Vonnes Book" pitchFamily="50" charset="0"/>
              </a:rPr>
              <a:t> en </a:t>
            </a:r>
            <a:r>
              <a:rPr lang="en-GB" sz="1200" dirty="0" err="1">
                <a:latin typeface="Vonnes Book" pitchFamily="50" charset="0"/>
              </a:rPr>
              <a:t>kedelig</a:t>
            </a:r>
            <a:r>
              <a:rPr lang="en-GB" sz="1200" dirty="0">
                <a:latin typeface="Vonnes Book" pitchFamily="50" charset="0"/>
              </a:rPr>
              <a:t> tur </a:t>
            </a:r>
            <a:r>
              <a:rPr lang="en-GB" sz="1200" dirty="0" err="1">
                <a:latin typeface="Vonnes Book" pitchFamily="50" charset="0"/>
              </a:rPr>
              <a:t>fra</a:t>
            </a:r>
            <a:r>
              <a:rPr lang="en-GB" sz="1200" dirty="0">
                <a:latin typeface="Vonnes Book" pitchFamily="50" charset="0"/>
              </a:rPr>
              <a:t> sit </a:t>
            </a:r>
            <a:r>
              <a:rPr lang="en-GB" sz="1200" dirty="0" err="1">
                <a:latin typeface="Vonnes Book" pitchFamily="50" charset="0"/>
              </a:rPr>
              <a:t>til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grandkusinens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hus</a:t>
            </a:r>
            <a:r>
              <a:rPr lang="en-GB" sz="1200" dirty="0">
                <a:latin typeface="Vonnes Book" pitchFamily="50" charset="0"/>
              </a:rPr>
              <a:t>. </a:t>
            </a:r>
          </a:p>
          <a:p>
            <a:endParaRPr lang="en-GB" sz="1200" dirty="0">
              <a:latin typeface="Vonnes Book" pitchFamily="50" charset="0"/>
            </a:endParaRPr>
          </a:p>
          <a:p>
            <a:r>
              <a:rPr lang="en-GB" sz="1200" b="1" dirty="0">
                <a:solidFill>
                  <a:srgbClr val="FF0000"/>
                </a:solidFill>
                <a:latin typeface="Vonnes Book" pitchFamily="50" charset="0"/>
              </a:rPr>
              <a:t>I EN MX5: KOPIERE RUTER FRA ‘HR. OG FRU DANMARK’ TURBØGER ELLER MARGUERITRUTEN. </a:t>
            </a:r>
            <a:r>
              <a:rPr lang="en-GB" sz="1200" dirty="0">
                <a:latin typeface="Vonnes Book" pitchFamily="50" charset="0"/>
              </a:rPr>
              <a:t>Man </a:t>
            </a:r>
            <a:r>
              <a:rPr lang="en-GB" sz="1200" dirty="0" err="1">
                <a:latin typeface="Vonnes Book" pitchFamily="50" charset="0"/>
              </a:rPr>
              <a:t>kommer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til</a:t>
            </a:r>
            <a:r>
              <a:rPr lang="en-GB" sz="1200" dirty="0">
                <a:latin typeface="Vonnes Book" pitchFamily="50" charset="0"/>
              </a:rPr>
              <a:t> at </a:t>
            </a:r>
            <a:r>
              <a:rPr lang="en-GB" sz="1200" dirty="0" err="1">
                <a:latin typeface="Vonnes Book" pitchFamily="50" charset="0"/>
              </a:rPr>
              <a:t>gå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glip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af</a:t>
            </a:r>
            <a:r>
              <a:rPr lang="en-GB" sz="1200" dirty="0">
                <a:latin typeface="Vonnes Book" pitchFamily="50" charset="0"/>
              </a:rPr>
              <a:t> de </a:t>
            </a:r>
            <a:r>
              <a:rPr lang="en-GB" sz="1200" dirty="0" err="1">
                <a:latin typeface="Vonnes Book" pitchFamily="50" charset="0"/>
              </a:rPr>
              <a:t>mest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spændende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småveje</a:t>
            </a:r>
            <a:r>
              <a:rPr lang="en-GB" sz="1200" dirty="0">
                <a:latin typeface="Vonnes Book" pitchFamily="50" charset="0"/>
              </a:rPr>
              <a:t>, </a:t>
            </a:r>
            <a:r>
              <a:rPr lang="en-GB" sz="1200" dirty="0" err="1">
                <a:latin typeface="Vonnes Book" pitchFamily="50" charset="0"/>
              </a:rPr>
              <a:t>hvor</a:t>
            </a:r>
            <a:r>
              <a:rPr lang="en-GB" sz="1200" dirty="0">
                <a:latin typeface="Vonnes Book" pitchFamily="50" charset="0"/>
              </a:rPr>
              <a:t> en MX5 </a:t>
            </a:r>
            <a:r>
              <a:rPr lang="en-GB" sz="1200" dirty="0" err="1">
                <a:latin typeface="Vonnes Book" pitchFamily="50" charset="0"/>
              </a:rPr>
              <a:t>rigtig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kan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komme</a:t>
            </a:r>
            <a:r>
              <a:rPr lang="en-GB" sz="1200" dirty="0">
                <a:latin typeface="Vonnes Book" pitchFamily="50" charset="0"/>
              </a:rPr>
              <a:t> </a:t>
            </a:r>
            <a:r>
              <a:rPr lang="en-GB" sz="1200" dirty="0" err="1">
                <a:latin typeface="Vonnes Book" pitchFamily="50" charset="0"/>
              </a:rPr>
              <a:t>til</a:t>
            </a:r>
            <a:r>
              <a:rPr lang="en-GB" sz="1200" dirty="0">
                <a:latin typeface="Vonnes Book" pitchFamily="50" charset="0"/>
              </a:rPr>
              <a:t> sin ret.  </a:t>
            </a:r>
          </a:p>
          <a:p>
            <a:endParaRPr lang="en-GB" sz="1200" dirty="0">
              <a:latin typeface="Vonnes Book" pitchFamily="50" charset="0"/>
            </a:endParaRPr>
          </a:p>
          <a:p>
            <a:endParaRPr lang="en-GB" sz="1200" dirty="0">
              <a:latin typeface="Vonnes Book" pitchFamily="50" charset="0"/>
            </a:endParaRPr>
          </a:p>
          <a:p>
            <a:endParaRPr lang="en-GB" sz="1200" dirty="0">
              <a:latin typeface="Vonnes Book" pitchFamily="50" charset="0"/>
            </a:endParaRPr>
          </a:p>
          <a:p>
            <a:endParaRPr lang="en-GB" sz="1200" dirty="0">
              <a:latin typeface="Vonnes Book" pitchFamily="50" charset="0"/>
            </a:endParaRPr>
          </a:p>
          <a:p>
            <a:endParaRPr lang="en-GB" sz="1200" dirty="0">
              <a:latin typeface="Vonnes Book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706EEA-0F76-1C40-E647-AEE38002EE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63"/>
          <a:stretch/>
        </p:blipFill>
        <p:spPr>
          <a:xfrm>
            <a:off x="7632479" y="2058447"/>
            <a:ext cx="3162741" cy="33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6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764</Words>
  <Application>Microsoft Office PowerPoint</Application>
  <PresentationFormat>Widescreen</PresentationFormat>
  <Paragraphs>132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Vonnes BlackExtended</vt:lpstr>
      <vt:lpstr>Vonnes Book</vt:lpstr>
      <vt:lpstr>Vonnes BookExtended</vt:lpstr>
      <vt:lpstr>Wingdings</vt:lpstr>
      <vt:lpstr>Office Theme</vt:lpstr>
      <vt:lpstr>RUTE PLANLÆGNING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RUTE PLANLÆGNING</dc:title>
  <dc:creator>Frank Berben</dc:creator>
  <cp:lastModifiedBy>Microsoft-konto</cp:lastModifiedBy>
  <cp:revision>22</cp:revision>
  <dcterms:created xsi:type="dcterms:W3CDTF">2025-02-17T14:44:34Z</dcterms:created>
  <dcterms:modified xsi:type="dcterms:W3CDTF">2025-03-12T15:33:34Z</dcterms:modified>
</cp:coreProperties>
</file>